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8"/>
  </p:notesMasterIdLst>
  <p:sldIdLst>
    <p:sldId id="257" r:id="rId2"/>
    <p:sldId id="259" r:id="rId3"/>
    <p:sldId id="262" r:id="rId4"/>
    <p:sldId id="263" r:id="rId5"/>
    <p:sldId id="264" r:id="rId6"/>
    <p:sldId id="261" r:id="rId7"/>
  </p:sldIdLst>
  <p:sldSz cx="9144000" cy="6858000" type="screen4x3"/>
  <p:notesSz cx="6858000" cy="9144000"/>
  <p:defaultTextStyle>
    <a:defPPr>
      <a:defRPr lang="pl-P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20"/>
    <p:restoredTop sz="94660"/>
  </p:normalViewPr>
  <p:slideViewPr>
    <p:cSldViewPr>
      <p:cViewPr>
        <p:scale>
          <a:sx n="70" d="100"/>
          <a:sy n="70" d="100"/>
        </p:scale>
        <p:origin x="-1386" y="-18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ymbol zastępczy nagłówka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pl-PL"/>
          </a:p>
        </p:txBody>
      </p:sp>
      <p:sp>
        <p:nvSpPr>
          <p:cNvPr id="3" name="Symbol zastępczy daty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09F53E4-B82E-40AA-9DF9-BD4D1E9406D1}" type="datetimeFigureOut">
              <a:rPr lang="pl-PL" smtClean="0"/>
              <a:t>28.10.2020</a:t>
            </a:fld>
            <a:endParaRPr lang="pl-PL"/>
          </a:p>
        </p:txBody>
      </p:sp>
      <p:sp>
        <p:nvSpPr>
          <p:cNvPr id="4" name="Symbol zastępczy obrazu slajdu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pl-PL"/>
          </a:p>
        </p:txBody>
      </p:sp>
      <p:sp>
        <p:nvSpPr>
          <p:cNvPr id="5" name="Symbol zastępczy notatek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6" name="Symbol zastępczy stopki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pl-PL"/>
          </a:p>
        </p:txBody>
      </p:sp>
      <p:sp>
        <p:nvSpPr>
          <p:cNvPr id="7" name="Symbol zastępczy numeru slajdu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290AC38-227C-443A-A225-2D6776ECF250}" type="slidenum">
              <a:rPr lang="pl-PL" smtClean="0"/>
              <a:t>‹#›</a:t>
            </a:fld>
            <a:endParaRPr lang="pl-PL"/>
          </a:p>
        </p:txBody>
      </p:sp>
    </p:spTree>
    <p:extLst>
      <p:ext uri="{BB962C8B-B14F-4D97-AF65-F5344CB8AC3E}">
        <p14:creationId xmlns:p14="http://schemas.microsoft.com/office/powerpoint/2010/main" val="209319303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ajd tytułowy">
    <p:spTree>
      <p:nvGrpSpPr>
        <p:cNvPr id="1" name=""/>
        <p:cNvGrpSpPr/>
        <p:nvPr/>
      </p:nvGrpSpPr>
      <p:grpSpPr>
        <a:xfrm>
          <a:off x="0" y="0"/>
          <a:ext cx="0" cy="0"/>
          <a:chOff x="0" y="0"/>
          <a:chExt cx="0" cy="0"/>
        </a:xfrm>
      </p:grpSpPr>
      <p:sp>
        <p:nvSpPr>
          <p:cNvPr id="2" name="Tytuł 1"/>
          <p:cNvSpPr>
            <a:spLocks noGrp="1"/>
          </p:cNvSpPr>
          <p:nvPr>
            <p:ph type="ctrTitle"/>
          </p:nvPr>
        </p:nvSpPr>
        <p:spPr>
          <a:xfrm>
            <a:off x="685800" y="2130425"/>
            <a:ext cx="7772400" cy="1470025"/>
          </a:xfrm>
        </p:spPr>
        <p:txBody>
          <a:bodyPr/>
          <a:lstStyle/>
          <a:p>
            <a:r>
              <a:rPr lang="pl-PL" smtClean="0"/>
              <a:t>Kliknij, aby edytować styl</a:t>
            </a:r>
            <a:endParaRPr lang="pl-PL"/>
          </a:p>
        </p:txBody>
      </p:sp>
      <p:sp>
        <p:nvSpPr>
          <p:cNvPr id="3" name="Podtytuł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pl-PL" smtClean="0"/>
              <a:t>Kliknij, aby edytować styl wzorca podtytułu</a:t>
            </a:r>
            <a:endParaRPr lang="pl-PL"/>
          </a:p>
        </p:txBody>
      </p:sp>
      <p:sp>
        <p:nvSpPr>
          <p:cNvPr id="4" name="Symbol zastępczy daty 3"/>
          <p:cNvSpPr>
            <a:spLocks noGrp="1"/>
          </p:cNvSpPr>
          <p:nvPr>
            <p:ph type="dt" sz="half" idx="10"/>
          </p:nvPr>
        </p:nvSpPr>
        <p:spPr/>
        <p:txBody>
          <a:bodyPr/>
          <a:lstStyle/>
          <a:p>
            <a:fld id="{730C1AC2-5B33-4DEC-8027-F0D78C4D4CBF}" type="datetimeFigureOut">
              <a:rPr lang="pl-PL" smtClean="0"/>
              <a:t>28.10.2020</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39C7C2F3-347E-4574-9DA2-4EDB6E813FA6}" type="slidenum">
              <a:rPr lang="pl-PL" smtClean="0"/>
              <a:t>‹#›</a:t>
            </a:fld>
            <a:endParaRPr lang="pl-PL"/>
          </a:p>
        </p:txBody>
      </p:sp>
    </p:spTree>
    <p:extLst>
      <p:ext uri="{BB962C8B-B14F-4D97-AF65-F5344CB8AC3E}">
        <p14:creationId xmlns:p14="http://schemas.microsoft.com/office/powerpoint/2010/main" val="41335070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ytuł i tekst pionowy">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smtClean="0"/>
              <a:t>Kliknij, aby edytować styl</a:t>
            </a:r>
            <a:endParaRPr lang="pl-PL"/>
          </a:p>
        </p:txBody>
      </p:sp>
      <p:sp>
        <p:nvSpPr>
          <p:cNvPr id="3" name="Symbol zastępczy tytułu pionowego 2"/>
          <p:cNvSpPr>
            <a:spLocks noGrp="1"/>
          </p:cNvSpPr>
          <p:nvPr>
            <p:ph type="body" orient="vert" idx="1"/>
          </p:nvPr>
        </p:nvSpPr>
        <p:spPr/>
        <p:txBody>
          <a:bodyPr vert="eaVert"/>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4" name="Symbol zastępczy daty 3"/>
          <p:cNvSpPr>
            <a:spLocks noGrp="1"/>
          </p:cNvSpPr>
          <p:nvPr>
            <p:ph type="dt" sz="half" idx="10"/>
          </p:nvPr>
        </p:nvSpPr>
        <p:spPr/>
        <p:txBody>
          <a:bodyPr/>
          <a:lstStyle/>
          <a:p>
            <a:fld id="{730C1AC2-5B33-4DEC-8027-F0D78C4D4CBF}" type="datetimeFigureOut">
              <a:rPr lang="pl-PL" smtClean="0"/>
              <a:t>28.10.2020</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39C7C2F3-347E-4574-9DA2-4EDB6E813FA6}" type="slidenum">
              <a:rPr lang="pl-PL" smtClean="0"/>
              <a:t>‹#›</a:t>
            </a:fld>
            <a:endParaRPr lang="pl-PL"/>
          </a:p>
        </p:txBody>
      </p:sp>
    </p:spTree>
    <p:extLst>
      <p:ext uri="{BB962C8B-B14F-4D97-AF65-F5344CB8AC3E}">
        <p14:creationId xmlns:p14="http://schemas.microsoft.com/office/powerpoint/2010/main" val="242130222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ytuł pionowy i tekst">
    <p:spTree>
      <p:nvGrpSpPr>
        <p:cNvPr id="1" name=""/>
        <p:cNvGrpSpPr/>
        <p:nvPr/>
      </p:nvGrpSpPr>
      <p:grpSpPr>
        <a:xfrm>
          <a:off x="0" y="0"/>
          <a:ext cx="0" cy="0"/>
          <a:chOff x="0" y="0"/>
          <a:chExt cx="0" cy="0"/>
        </a:xfrm>
      </p:grpSpPr>
      <p:sp>
        <p:nvSpPr>
          <p:cNvPr id="2" name="Tytuł pionowy 1"/>
          <p:cNvSpPr>
            <a:spLocks noGrp="1"/>
          </p:cNvSpPr>
          <p:nvPr>
            <p:ph type="title" orient="vert"/>
          </p:nvPr>
        </p:nvSpPr>
        <p:spPr>
          <a:xfrm>
            <a:off x="6629400" y="274638"/>
            <a:ext cx="2057400" cy="5851525"/>
          </a:xfrm>
        </p:spPr>
        <p:txBody>
          <a:bodyPr vert="eaVert"/>
          <a:lstStyle/>
          <a:p>
            <a:r>
              <a:rPr lang="pl-PL" smtClean="0"/>
              <a:t>Kliknij, aby edytować styl</a:t>
            </a:r>
            <a:endParaRPr lang="pl-PL"/>
          </a:p>
        </p:txBody>
      </p:sp>
      <p:sp>
        <p:nvSpPr>
          <p:cNvPr id="3" name="Symbol zastępczy tytułu pionowego 2"/>
          <p:cNvSpPr>
            <a:spLocks noGrp="1"/>
          </p:cNvSpPr>
          <p:nvPr>
            <p:ph type="body" orient="vert" idx="1"/>
          </p:nvPr>
        </p:nvSpPr>
        <p:spPr>
          <a:xfrm>
            <a:off x="457200" y="274638"/>
            <a:ext cx="6019800" cy="5851525"/>
          </a:xfrm>
        </p:spPr>
        <p:txBody>
          <a:bodyPr vert="eaVert"/>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4" name="Symbol zastępczy daty 3"/>
          <p:cNvSpPr>
            <a:spLocks noGrp="1"/>
          </p:cNvSpPr>
          <p:nvPr>
            <p:ph type="dt" sz="half" idx="10"/>
          </p:nvPr>
        </p:nvSpPr>
        <p:spPr/>
        <p:txBody>
          <a:bodyPr/>
          <a:lstStyle/>
          <a:p>
            <a:fld id="{730C1AC2-5B33-4DEC-8027-F0D78C4D4CBF}" type="datetimeFigureOut">
              <a:rPr lang="pl-PL" smtClean="0"/>
              <a:t>28.10.2020</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39C7C2F3-347E-4574-9DA2-4EDB6E813FA6}" type="slidenum">
              <a:rPr lang="pl-PL" smtClean="0"/>
              <a:t>‹#›</a:t>
            </a:fld>
            <a:endParaRPr lang="pl-PL"/>
          </a:p>
        </p:txBody>
      </p:sp>
    </p:spTree>
    <p:extLst>
      <p:ext uri="{BB962C8B-B14F-4D97-AF65-F5344CB8AC3E}">
        <p14:creationId xmlns:p14="http://schemas.microsoft.com/office/powerpoint/2010/main" val="7831598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ytuł i zawartość">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smtClean="0"/>
              <a:t>Kliknij, aby edytować styl</a:t>
            </a:r>
            <a:endParaRPr lang="pl-PL"/>
          </a:p>
        </p:txBody>
      </p:sp>
      <p:sp>
        <p:nvSpPr>
          <p:cNvPr id="3" name="Symbol zastępczy zawartości 2"/>
          <p:cNvSpPr>
            <a:spLocks noGrp="1"/>
          </p:cNvSpPr>
          <p:nvPr>
            <p:ph idx="1"/>
          </p:nvPr>
        </p:nvSpPr>
        <p:spPr/>
        <p:txBody>
          <a:body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4" name="Symbol zastępczy daty 3"/>
          <p:cNvSpPr>
            <a:spLocks noGrp="1"/>
          </p:cNvSpPr>
          <p:nvPr>
            <p:ph type="dt" sz="half" idx="10"/>
          </p:nvPr>
        </p:nvSpPr>
        <p:spPr/>
        <p:txBody>
          <a:bodyPr/>
          <a:lstStyle/>
          <a:p>
            <a:fld id="{730C1AC2-5B33-4DEC-8027-F0D78C4D4CBF}" type="datetimeFigureOut">
              <a:rPr lang="pl-PL" smtClean="0"/>
              <a:t>28.10.2020</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39C7C2F3-347E-4574-9DA2-4EDB6E813FA6}" type="slidenum">
              <a:rPr lang="pl-PL" smtClean="0"/>
              <a:t>‹#›</a:t>
            </a:fld>
            <a:endParaRPr lang="pl-PL"/>
          </a:p>
        </p:txBody>
      </p:sp>
    </p:spTree>
    <p:extLst>
      <p:ext uri="{BB962C8B-B14F-4D97-AF65-F5344CB8AC3E}">
        <p14:creationId xmlns:p14="http://schemas.microsoft.com/office/powerpoint/2010/main" val="280530310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Nagłówek sekcji">
    <p:spTree>
      <p:nvGrpSpPr>
        <p:cNvPr id="1" name=""/>
        <p:cNvGrpSpPr/>
        <p:nvPr/>
      </p:nvGrpSpPr>
      <p:grpSpPr>
        <a:xfrm>
          <a:off x="0" y="0"/>
          <a:ext cx="0" cy="0"/>
          <a:chOff x="0" y="0"/>
          <a:chExt cx="0" cy="0"/>
        </a:xfrm>
      </p:grpSpPr>
      <p:sp>
        <p:nvSpPr>
          <p:cNvPr id="2" name="Tytuł 1"/>
          <p:cNvSpPr>
            <a:spLocks noGrp="1"/>
          </p:cNvSpPr>
          <p:nvPr>
            <p:ph type="title"/>
          </p:nvPr>
        </p:nvSpPr>
        <p:spPr>
          <a:xfrm>
            <a:off x="722313" y="4406900"/>
            <a:ext cx="7772400" cy="1362075"/>
          </a:xfrm>
        </p:spPr>
        <p:txBody>
          <a:bodyPr anchor="t"/>
          <a:lstStyle>
            <a:lvl1pPr algn="l">
              <a:defRPr sz="4000" b="1" cap="all"/>
            </a:lvl1pPr>
          </a:lstStyle>
          <a:p>
            <a:r>
              <a:rPr lang="pl-PL" smtClean="0"/>
              <a:t>Kliknij, aby edytować styl</a:t>
            </a:r>
            <a:endParaRPr lang="pl-PL"/>
          </a:p>
        </p:txBody>
      </p:sp>
      <p:sp>
        <p:nvSpPr>
          <p:cNvPr id="3" name="Symbol zastępczy tekstu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l-PL" smtClean="0"/>
              <a:t>Kliknij, aby edytować style wzorca tekstu</a:t>
            </a:r>
          </a:p>
        </p:txBody>
      </p:sp>
      <p:sp>
        <p:nvSpPr>
          <p:cNvPr id="4" name="Symbol zastępczy daty 3"/>
          <p:cNvSpPr>
            <a:spLocks noGrp="1"/>
          </p:cNvSpPr>
          <p:nvPr>
            <p:ph type="dt" sz="half" idx="10"/>
          </p:nvPr>
        </p:nvSpPr>
        <p:spPr/>
        <p:txBody>
          <a:bodyPr/>
          <a:lstStyle/>
          <a:p>
            <a:fld id="{730C1AC2-5B33-4DEC-8027-F0D78C4D4CBF}" type="datetimeFigureOut">
              <a:rPr lang="pl-PL" smtClean="0"/>
              <a:t>28.10.2020</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39C7C2F3-347E-4574-9DA2-4EDB6E813FA6}" type="slidenum">
              <a:rPr lang="pl-PL" smtClean="0"/>
              <a:t>‹#›</a:t>
            </a:fld>
            <a:endParaRPr lang="pl-PL"/>
          </a:p>
        </p:txBody>
      </p:sp>
    </p:spTree>
    <p:extLst>
      <p:ext uri="{BB962C8B-B14F-4D97-AF65-F5344CB8AC3E}">
        <p14:creationId xmlns:p14="http://schemas.microsoft.com/office/powerpoint/2010/main" val="31942973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wa elementy zawartości">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smtClean="0"/>
              <a:t>Kliknij, aby edytować styl</a:t>
            </a:r>
            <a:endParaRPr lang="pl-PL"/>
          </a:p>
        </p:txBody>
      </p:sp>
      <p:sp>
        <p:nvSpPr>
          <p:cNvPr id="3" name="Symbol zastępczy zawartości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4" name="Symbol zastępczy zawartości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5" name="Symbol zastępczy daty 4"/>
          <p:cNvSpPr>
            <a:spLocks noGrp="1"/>
          </p:cNvSpPr>
          <p:nvPr>
            <p:ph type="dt" sz="half" idx="10"/>
          </p:nvPr>
        </p:nvSpPr>
        <p:spPr/>
        <p:txBody>
          <a:bodyPr/>
          <a:lstStyle/>
          <a:p>
            <a:fld id="{730C1AC2-5B33-4DEC-8027-F0D78C4D4CBF}" type="datetimeFigureOut">
              <a:rPr lang="pl-PL" smtClean="0"/>
              <a:t>28.10.2020</a:t>
            </a:fld>
            <a:endParaRPr lang="pl-PL"/>
          </a:p>
        </p:txBody>
      </p:sp>
      <p:sp>
        <p:nvSpPr>
          <p:cNvPr id="6" name="Symbol zastępczy stopki 5"/>
          <p:cNvSpPr>
            <a:spLocks noGrp="1"/>
          </p:cNvSpPr>
          <p:nvPr>
            <p:ph type="ftr" sz="quarter" idx="11"/>
          </p:nvPr>
        </p:nvSpPr>
        <p:spPr/>
        <p:txBody>
          <a:bodyPr/>
          <a:lstStyle/>
          <a:p>
            <a:endParaRPr lang="pl-PL"/>
          </a:p>
        </p:txBody>
      </p:sp>
      <p:sp>
        <p:nvSpPr>
          <p:cNvPr id="7" name="Symbol zastępczy numeru slajdu 6"/>
          <p:cNvSpPr>
            <a:spLocks noGrp="1"/>
          </p:cNvSpPr>
          <p:nvPr>
            <p:ph type="sldNum" sz="quarter" idx="12"/>
          </p:nvPr>
        </p:nvSpPr>
        <p:spPr/>
        <p:txBody>
          <a:bodyPr/>
          <a:lstStyle/>
          <a:p>
            <a:fld id="{39C7C2F3-347E-4574-9DA2-4EDB6E813FA6}" type="slidenum">
              <a:rPr lang="pl-PL" smtClean="0"/>
              <a:t>‹#›</a:t>
            </a:fld>
            <a:endParaRPr lang="pl-PL"/>
          </a:p>
        </p:txBody>
      </p:sp>
    </p:spTree>
    <p:extLst>
      <p:ext uri="{BB962C8B-B14F-4D97-AF65-F5344CB8AC3E}">
        <p14:creationId xmlns:p14="http://schemas.microsoft.com/office/powerpoint/2010/main" val="1195971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ównanie">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lvl1pPr>
              <a:defRPr/>
            </a:lvl1pPr>
          </a:lstStyle>
          <a:p>
            <a:r>
              <a:rPr lang="pl-PL" smtClean="0"/>
              <a:t>Kliknij, aby edytować styl</a:t>
            </a:r>
            <a:endParaRPr lang="pl-PL"/>
          </a:p>
        </p:txBody>
      </p:sp>
      <p:sp>
        <p:nvSpPr>
          <p:cNvPr id="3" name="Symbol zastępczy tekstu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smtClean="0"/>
              <a:t>Kliknij, aby edytować style wzorca tekstu</a:t>
            </a:r>
          </a:p>
        </p:txBody>
      </p:sp>
      <p:sp>
        <p:nvSpPr>
          <p:cNvPr id="4" name="Symbol zastępczy zawartości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5" name="Symbol zastępczy tekstu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smtClean="0"/>
              <a:t>Kliknij, aby edytować style wzorca tekstu</a:t>
            </a:r>
          </a:p>
        </p:txBody>
      </p:sp>
      <p:sp>
        <p:nvSpPr>
          <p:cNvPr id="6" name="Symbol zastępczy zawartości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7" name="Symbol zastępczy daty 6"/>
          <p:cNvSpPr>
            <a:spLocks noGrp="1"/>
          </p:cNvSpPr>
          <p:nvPr>
            <p:ph type="dt" sz="half" idx="10"/>
          </p:nvPr>
        </p:nvSpPr>
        <p:spPr/>
        <p:txBody>
          <a:bodyPr/>
          <a:lstStyle/>
          <a:p>
            <a:fld id="{730C1AC2-5B33-4DEC-8027-F0D78C4D4CBF}" type="datetimeFigureOut">
              <a:rPr lang="pl-PL" smtClean="0"/>
              <a:t>28.10.2020</a:t>
            </a:fld>
            <a:endParaRPr lang="pl-PL"/>
          </a:p>
        </p:txBody>
      </p:sp>
      <p:sp>
        <p:nvSpPr>
          <p:cNvPr id="8" name="Symbol zastępczy stopki 7"/>
          <p:cNvSpPr>
            <a:spLocks noGrp="1"/>
          </p:cNvSpPr>
          <p:nvPr>
            <p:ph type="ftr" sz="quarter" idx="11"/>
          </p:nvPr>
        </p:nvSpPr>
        <p:spPr/>
        <p:txBody>
          <a:bodyPr/>
          <a:lstStyle/>
          <a:p>
            <a:endParaRPr lang="pl-PL"/>
          </a:p>
        </p:txBody>
      </p:sp>
      <p:sp>
        <p:nvSpPr>
          <p:cNvPr id="9" name="Symbol zastępczy numeru slajdu 8"/>
          <p:cNvSpPr>
            <a:spLocks noGrp="1"/>
          </p:cNvSpPr>
          <p:nvPr>
            <p:ph type="sldNum" sz="quarter" idx="12"/>
          </p:nvPr>
        </p:nvSpPr>
        <p:spPr/>
        <p:txBody>
          <a:bodyPr/>
          <a:lstStyle/>
          <a:p>
            <a:fld id="{39C7C2F3-347E-4574-9DA2-4EDB6E813FA6}" type="slidenum">
              <a:rPr lang="pl-PL" smtClean="0"/>
              <a:t>‹#›</a:t>
            </a:fld>
            <a:endParaRPr lang="pl-PL"/>
          </a:p>
        </p:txBody>
      </p:sp>
    </p:spTree>
    <p:extLst>
      <p:ext uri="{BB962C8B-B14F-4D97-AF65-F5344CB8AC3E}">
        <p14:creationId xmlns:p14="http://schemas.microsoft.com/office/powerpoint/2010/main" val="14500086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ylko tytuł">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smtClean="0"/>
              <a:t>Kliknij, aby edytować styl</a:t>
            </a:r>
            <a:endParaRPr lang="pl-PL"/>
          </a:p>
        </p:txBody>
      </p:sp>
      <p:sp>
        <p:nvSpPr>
          <p:cNvPr id="3" name="Symbol zastępczy daty 2"/>
          <p:cNvSpPr>
            <a:spLocks noGrp="1"/>
          </p:cNvSpPr>
          <p:nvPr>
            <p:ph type="dt" sz="half" idx="10"/>
          </p:nvPr>
        </p:nvSpPr>
        <p:spPr/>
        <p:txBody>
          <a:bodyPr/>
          <a:lstStyle/>
          <a:p>
            <a:fld id="{730C1AC2-5B33-4DEC-8027-F0D78C4D4CBF}" type="datetimeFigureOut">
              <a:rPr lang="pl-PL" smtClean="0"/>
              <a:t>28.10.2020</a:t>
            </a:fld>
            <a:endParaRPr lang="pl-PL"/>
          </a:p>
        </p:txBody>
      </p:sp>
      <p:sp>
        <p:nvSpPr>
          <p:cNvPr id="4" name="Symbol zastępczy stopki 3"/>
          <p:cNvSpPr>
            <a:spLocks noGrp="1"/>
          </p:cNvSpPr>
          <p:nvPr>
            <p:ph type="ftr" sz="quarter" idx="11"/>
          </p:nvPr>
        </p:nvSpPr>
        <p:spPr/>
        <p:txBody>
          <a:bodyPr/>
          <a:lstStyle/>
          <a:p>
            <a:endParaRPr lang="pl-PL"/>
          </a:p>
        </p:txBody>
      </p:sp>
      <p:sp>
        <p:nvSpPr>
          <p:cNvPr id="5" name="Symbol zastępczy numeru slajdu 4"/>
          <p:cNvSpPr>
            <a:spLocks noGrp="1"/>
          </p:cNvSpPr>
          <p:nvPr>
            <p:ph type="sldNum" sz="quarter" idx="12"/>
          </p:nvPr>
        </p:nvSpPr>
        <p:spPr/>
        <p:txBody>
          <a:bodyPr/>
          <a:lstStyle/>
          <a:p>
            <a:fld id="{39C7C2F3-347E-4574-9DA2-4EDB6E813FA6}" type="slidenum">
              <a:rPr lang="pl-PL" smtClean="0"/>
              <a:t>‹#›</a:t>
            </a:fld>
            <a:endParaRPr lang="pl-PL"/>
          </a:p>
        </p:txBody>
      </p:sp>
    </p:spTree>
    <p:extLst>
      <p:ext uri="{BB962C8B-B14F-4D97-AF65-F5344CB8AC3E}">
        <p14:creationId xmlns:p14="http://schemas.microsoft.com/office/powerpoint/2010/main" val="2898682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usty">
    <p:spTree>
      <p:nvGrpSpPr>
        <p:cNvPr id="1" name=""/>
        <p:cNvGrpSpPr/>
        <p:nvPr/>
      </p:nvGrpSpPr>
      <p:grpSpPr>
        <a:xfrm>
          <a:off x="0" y="0"/>
          <a:ext cx="0" cy="0"/>
          <a:chOff x="0" y="0"/>
          <a:chExt cx="0" cy="0"/>
        </a:xfrm>
      </p:grpSpPr>
      <p:sp>
        <p:nvSpPr>
          <p:cNvPr id="2" name="Symbol zastępczy daty 1"/>
          <p:cNvSpPr>
            <a:spLocks noGrp="1"/>
          </p:cNvSpPr>
          <p:nvPr>
            <p:ph type="dt" sz="half" idx="10"/>
          </p:nvPr>
        </p:nvSpPr>
        <p:spPr/>
        <p:txBody>
          <a:bodyPr/>
          <a:lstStyle/>
          <a:p>
            <a:fld id="{730C1AC2-5B33-4DEC-8027-F0D78C4D4CBF}" type="datetimeFigureOut">
              <a:rPr lang="pl-PL" smtClean="0"/>
              <a:t>28.10.2020</a:t>
            </a:fld>
            <a:endParaRPr lang="pl-PL"/>
          </a:p>
        </p:txBody>
      </p:sp>
      <p:sp>
        <p:nvSpPr>
          <p:cNvPr id="3" name="Symbol zastępczy stopki 2"/>
          <p:cNvSpPr>
            <a:spLocks noGrp="1"/>
          </p:cNvSpPr>
          <p:nvPr>
            <p:ph type="ftr" sz="quarter" idx="11"/>
          </p:nvPr>
        </p:nvSpPr>
        <p:spPr/>
        <p:txBody>
          <a:bodyPr/>
          <a:lstStyle/>
          <a:p>
            <a:endParaRPr lang="pl-PL"/>
          </a:p>
        </p:txBody>
      </p:sp>
      <p:sp>
        <p:nvSpPr>
          <p:cNvPr id="4" name="Symbol zastępczy numeru slajdu 3"/>
          <p:cNvSpPr>
            <a:spLocks noGrp="1"/>
          </p:cNvSpPr>
          <p:nvPr>
            <p:ph type="sldNum" sz="quarter" idx="12"/>
          </p:nvPr>
        </p:nvSpPr>
        <p:spPr/>
        <p:txBody>
          <a:bodyPr/>
          <a:lstStyle/>
          <a:p>
            <a:fld id="{39C7C2F3-347E-4574-9DA2-4EDB6E813FA6}" type="slidenum">
              <a:rPr lang="pl-PL" smtClean="0"/>
              <a:t>‹#›</a:t>
            </a:fld>
            <a:endParaRPr lang="pl-PL"/>
          </a:p>
        </p:txBody>
      </p:sp>
    </p:spTree>
    <p:extLst>
      <p:ext uri="{BB962C8B-B14F-4D97-AF65-F5344CB8AC3E}">
        <p14:creationId xmlns:p14="http://schemas.microsoft.com/office/powerpoint/2010/main" val="174386580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Zawartość z podpisem">
    <p:spTree>
      <p:nvGrpSpPr>
        <p:cNvPr id="1" name=""/>
        <p:cNvGrpSpPr/>
        <p:nvPr/>
      </p:nvGrpSpPr>
      <p:grpSpPr>
        <a:xfrm>
          <a:off x="0" y="0"/>
          <a:ext cx="0" cy="0"/>
          <a:chOff x="0" y="0"/>
          <a:chExt cx="0" cy="0"/>
        </a:xfrm>
      </p:grpSpPr>
      <p:sp>
        <p:nvSpPr>
          <p:cNvPr id="2" name="Tytuł 1"/>
          <p:cNvSpPr>
            <a:spLocks noGrp="1"/>
          </p:cNvSpPr>
          <p:nvPr>
            <p:ph type="title"/>
          </p:nvPr>
        </p:nvSpPr>
        <p:spPr>
          <a:xfrm>
            <a:off x="457200" y="273050"/>
            <a:ext cx="3008313" cy="1162050"/>
          </a:xfrm>
        </p:spPr>
        <p:txBody>
          <a:bodyPr anchor="b"/>
          <a:lstStyle>
            <a:lvl1pPr algn="l">
              <a:defRPr sz="2000" b="1"/>
            </a:lvl1pPr>
          </a:lstStyle>
          <a:p>
            <a:r>
              <a:rPr lang="pl-PL" smtClean="0"/>
              <a:t>Kliknij, aby edytować styl</a:t>
            </a:r>
            <a:endParaRPr lang="pl-PL"/>
          </a:p>
        </p:txBody>
      </p:sp>
      <p:sp>
        <p:nvSpPr>
          <p:cNvPr id="3" name="Symbol zastępczy zawartości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4" name="Symbol zastępczy tekstu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smtClean="0"/>
              <a:t>Kliknij, aby edytować style wzorca tekstu</a:t>
            </a:r>
          </a:p>
        </p:txBody>
      </p:sp>
      <p:sp>
        <p:nvSpPr>
          <p:cNvPr id="5" name="Symbol zastępczy daty 4"/>
          <p:cNvSpPr>
            <a:spLocks noGrp="1"/>
          </p:cNvSpPr>
          <p:nvPr>
            <p:ph type="dt" sz="half" idx="10"/>
          </p:nvPr>
        </p:nvSpPr>
        <p:spPr/>
        <p:txBody>
          <a:bodyPr/>
          <a:lstStyle/>
          <a:p>
            <a:fld id="{730C1AC2-5B33-4DEC-8027-F0D78C4D4CBF}" type="datetimeFigureOut">
              <a:rPr lang="pl-PL" smtClean="0"/>
              <a:t>28.10.2020</a:t>
            </a:fld>
            <a:endParaRPr lang="pl-PL"/>
          </a:p>
        </p:txBody>
      </p:sp>
      <p:sp>
        <p:nvSpPr>
          <p:cNvPr id="6" name="Symbol zastępczy stopki 5"/>
          <p:cNvSpPr>
            <a:spLocks noGrp="1"/>
          </p:cNvSpPr>
          <p:nvPr>
            <p:ph type="ftr" sz="quarter" idx="11"/>
          </p:nvPr>
        </p:nvSpPr>
        <p:spPr/>
        <p:txBody>
          <a:bodyPr/>
          <a:lstStyle/>
          <a:p>
            <a:endParaRPr lang="pl-PL"/>
          </a:p>
        </p:txBody>
      </p:sp>
      <p:sp>
        <p:nvSpPr>
          <p:cNvPr id="7" name="Symbol zastępczy numeru slajdu 6"/>
          <p:cNvSpPr>
            <a:spLocks noGrp="1"/>
          </p:cNvSpPr>
          <p:nvPr>
            <p:ph type="sldNum" sz="quarter" idx="12"/>
          </p:nvPr>
        </p:nvSpPr>
        <p:spPr/>
        <p:txBody>
          <a:bodyPr/>
          <a:lstStyle/>
          <a:p>
            <a:fld id="{39C7C2F3-347E-4574-9DA2-4EDB6E813FA6}" type="slidenum">
              <a:rPr lang="pl-PL" smtClean="0"/>
              <a:t>‹#›</a:t>
            </a:fld>
            <a:endParaRPr lang="pl-PL"/>
          </a:p>
        </p:txBody>
      </p:sp>
    </p:spTree>
    <p:extLst>
      <p:ext uri="{BB962C8B-B14F-4D97-AF65-F5344CB8AC3E}">
        <p14:creationId xmlns:p14="http://schemas.microsoft.com/office/powerpoint/2010/main" val="143686467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az z podpisem">
    <p:spTree>
      <p:nvGrpSpPr>
        <p:cNvPr id="1" name=""/>
        <p:cNvGrpSpPr/>
        <p:nvPr/>
      </p:nvGrpSpPr>
      <p:grpSpPr>
        <a:xfrm>
          <a:off x="0" y="0"/>
          <a:ext cx="0" cy="0"/>
          <a:chOff x="0" y="0"/>
          <a:chExt cx="0" cy="0"/>
        </a:xfrm>
      </p:grpSpPr>
      <p:sp>
        <p:nvSpPr>
          <p:cNvPr id="2" name="Tytuł 1"/>
          <p:cNvSpPr>
            <a:spLocks noGrp="1"/>
          </p:cNvSpPr>
          <p:nvPr>
            <p:ph type="title"/>
          </p:nvPr>
        </p:nvSpPr>
        <p:spPr>
          <a:xfrm>
            <a:off x="1792288" y="4800600"/>
            <a:ext cx="5486400" cy="566738"/>
          </a:xfrm>
        </p:spPr>
        <p:txBody>
          <a:bodyPr anchor="b"/>
          <a:lstStyle>
            <a:lvl1pPr algn="l">
              <a:defRPr sz="2000" b="1"/>
            </a:lvl1pPr>
          </a:lstStyle>
          <a:p>
            <a:r>
              <a:rPr lang="pl-PL" smtClean="0"/>
              <a:t>Kliknij, aby edytować styl</a:t>
            </a:r>
            <a:endParaRPr lang="pl-PL"/>
          </a:p>
        </p:txBody>
      </p:sp>
      <p:sp>
        <p:nvSpPr>
          <p:cNvPr id="3" name="Symbol zastępczy obrazu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pl-PL"/>
          </a:p>
        </p:txBody>
      </p:sp>
      <p:sp>
        <p:nvSpPr>
          <p:cNvPr id="4" name="Symbol zastępczy tekstu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smtClean="0"/>
              <a:t>Kliknij, aby edytować style wzorca tekstu</a:t>
            </a:r>
          </a:p>
        </p:txBody>
      </p:sp>
      <p:sp>
        <p:nvSpPr>
          <p:cNvPr id="5" name="Symbol zastępczy daty 4"/>
          <p:cNvSpPr>
            <a:spLocks noGrp="1"/>
          </p:cNvSpPr>
          <p:nvPr>
            <p:ph type="dt" sz="half" idx="10"/>
          </p:nvPr>
        </p:nvSpPr>
        <p:spPr/>
        <p:txBody>
          <a:bodyPr/>
          <a:lstStyle/>
          <a:p>
            <a:fld id="{730C1AC2-5B33-4DEC-8027-F0D78C4D4CBF}" type="datetimeFigureOut">
              <a:rPr lang="pl-PL" smtClean="0"/>
              <a:t>28.10.2020</a:t>
            </a:fld>
            <a:endParaRPr lang="pl-PL"/>
          </a:p>
        </p:txBody>
      </p:sp>
      <p:sp>
        <p:nvSpPr>
          <p:cNvPr id="6" name="Symbol zastępczy stopki 5"/>
          <p:cNvSpPr>
            <a:spLocks noGrp="1"/>
          </p:cNvSpPr>
          <p:nvPr>
            <p:ph type="ftr" sz="quarter" idx="11"/>
          </p:nvPr>
        </p:nvSpPr>
        <p:spPr/>
        <p:txBody>
          <a:bodyPr/>
          <a:lstStyle/>
          <a:p>
            <a:endParaRPr lang="pl-PL"/>
          </a:p>
        </p:txBody>
      </p:sp>
      <p:sp>
        <p:nvSpPr>
          <p:cNvPr id="7" name="Symbol zastępczy numeru slajdu 6"/>
          <p:cNvSpPr>
            <a:spLocks noGrp="1"/>
          </p:cNvSpPr>
          <p:nvPr>
            <p:ph type="sldNum" sz="quarter" idx="12"/>
          </p:nvPr>
        </p:nvSpPr>
        <p:spPr/>
        <p:txBody>
          <a:bodyPr/>
          <a:lstStyle/>
          <a:p>
            <a:fld id="{39C7C2F3-347E-4574-9DA2-4EDB6E813FA6}" type="slidenum">
              <a:rPr lang="pl-PL" smtClean="0"/>
              <a:t>‹#›</a:t>
            </a:fld>
            <a:endParaRPr lang="pl-PL"/>
          </a:p>
        </p:txBody>
      </p:sp>
    </p:spTree>
    <p:extLst>
      <p:ext uri="{BB962C8B-B14F-4D97-AF65-F5344CB8AC3E}">
        <p14:creationId xmlns:p14="http://schemas.microsoft.com/office/powerpoint/2010/main" val="1934396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ymbol zastępczy tytułu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pl-PL" smtClean="0"/>
              <a:t>Kliknij, aby edytować styl</a:t>
            </a:r>
            <a:endParaRPr lang="pl-PL"/>
          </a:p>
        </p:txBody>
      </p:sp>
      <p:sp>
        <p:nvSpPr>
          <p:cNvPr id="3" name="Symbol zastępczy tekstu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4" name="Symbol zastępczy daty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0C1AC2-5B33-4DEC-8027-F0D78C4D4CBF}" type="datetimeFigureOut">
              <a:rPr lang="pl-PL" smtClean="0"/>
              <a:t>28.10.2020</a:t>
            </a:fld>
            <a:endParaRPr lang="pl-PL"/>
          </a:p>
        </p:txBody>
      </p:sp>
      <p:sp>
        <p:nvSpPr>
          <p:cNvPr id="5" name="Symbol zastępczy stopki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pl-PL"/>
          </a:p>
        </p:txBody>
      </p:sp>
      <p:sp>
        <p:nvSpPr>
          <p:cNvPr id="6" name="Symbol zastępczy numeru slajdu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9C7C2F3-347E-4574-9DA2-4EDB6E813FA6}" type="slidenum">
              <a:rPr lang="pl-PL" smtClean="0"/>
              <a:t>‹#›</a:t>
            </a:fld>
            <a:endParaRPr lang="pl-PL"/>
          </a:p>
        </p:txBody>
      </p:sp>
    </p:spTree>
    <p:extLst>
      <p:ext uri="{BB962C8B-B14F-4D97-AF65-F5344CB8AC3E}">
        <p14:creationId xmlns:p14="http://schemas.microsoft.com/office/powerpoint/2010/main" val="241877653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pl-P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Shape 65"/>
          <p:cNvSpPr txBox="1">
            <a:spLocks/>
          </p:cNvSpPr>
          <p:nvPr/>
        </p:nvSpPr>
        <p:spPr>
          <a:xfrm>
            <a:off x="303760" y="699542"/>
            <a:ext cx="4926808" cy="3024853"/>
          </a:xfrm>
          <a:prstGeom prst="rect">
            <a:avLst/>
          </a:prstGeom>
        </p:spPr>
        <p:txBody>
          <a:bodyPr spcFirstLastPara="1" wrap="square" lIns="91425" tIns="91425" rIns="91425" bIns="91425" anchor="ctr" anchorCtr="0">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pl-PL" sz="4800" dirty="0" smtClean="0">
                <a:solidFill>
                  <a:srgbClr val="618391"/>
                </a:solidFill>
                <a:latin typeface="+mn-lt"/>
              </a:rPr>
              <a:t>TYTUŁ</a:t>
            </a:r>
            <a:br>
              <a:rPr lang="pl-PL" sz="4800" dirty="0" smtClean="0">
                <a:solidFill>
                  <a:srgbClr val="618391"/>
                </a:solidFill>
                <a:latin typeface="+mn-lt"/>
              </a:rPr>
            </a:br>
            <a:r>
              <a:rPr lang="pl-PL" sz="4800" dirty="0" smtClean="0">
                <a:solidFill>
                  <a:srgbClr val="618391"/>
                </a:solidFill>
                <a:latin typeface="+mn-lt"/>
              </a:rPr>
              <a:t>PREZENTACJI</a:t>
            </a:r>
          </a:p>
        </p:txBody>
      </p:sp>
      <p:sp>
        <p:nvSpPr>
          <p:cNvPr id="12" name="Shape 65"/>
          <p:cNvSpPr txBox="1">
            <a:spLocks/>
          </p:cNvSpPr>
          <p:nvPr/>
        </p:nvSpPr>
        <p:spPr>
          <a:xfrm>
            <a:off x="303758" y="5085184"/>
            <a:ext cx="4926809" cy="648072"/>
          </a:xfrm>
          <a:prstGeom prst="rect">
            <a:avLst/>
          </a:prstGeom>
          <a:noFill/>
          <a:ln>
            <a:noFill/>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B7B7B7"/>
              </a:buClr>
              <a:buSzPts val="3000"/>
              <a:buFont typeface="Montserrat"/>
              <a:buNone/>
              <a:defRPr sz="3000" b="1" i="0" u="none" strike="noStrike" cap="none">
                <a:solidFill>
                  <a:srgbClr val="B7B7B7"/>
                </a:solidFill>
                <a:latin typeface="Montserrat"/>
                <a:ea typeface="Montserrat"/>
                <a:cs typeface="Montserrat"/>
                <a:sym typeface="Montserrat"/>
              </a:defRPr>
            </a:lvl1pPr>
            <a:lvl2pPr lvl="1">
              <a:spcBef>
                <a:spcPts val="0"/>
              </a:spcBef>
              <a:spcAft>
                <a:spcPts val="0"/>
              </a:spcAft>
              <a:buClr>
                <a:srgbClr val="B7B7B7"/>
              </a:buClr>
              <a:buSzPts val="3000"/>
              <a:buFont typeface="Montserrat"/>
              <a:buNone/>
              <a:defRPr sz="3000" b="1">
                <a:solidFill>
                  <a:srgbClr val="B7B7B7"/>
                </a:solidFill>
                <a:latin typeface="Montserrat"/>
                <a:ea typeface="Montserrat"/>
                <a:cs typeface="Montserrat"/>
                <a:sym typeface="Montserrat"/>
              </a:defRPr>
            </a:lvl2pPr>
            <a:lvl3pPr lvl="2">
              <a:spcBef>
                <a:spcPts val="0"/>
              </a:spcBef>
              <a:spcAft>
                <a:spcPts val="0"/>
              </a:spcAft>
              <a:buClr>
                <a:srgbClr val="B7B7B7"/>
              </a:buClr>
              <a:buSzPts val="3000"/>
              <a:buFont typeface="Montserrat"/>
              <a:buNone/>
              <a:defRPr sz="3000" b="1">
                <a:solidFill>
                  <a:srgbClr val="B7B7B7"/>
                </a:solidFill>
                <a:latin typeface="Montserrat"/>
                <a:ea typeface="Montserrat"/>
                <a:cs typeface="Montserrat"/>
                <a:sym typeface="Montserrat"/>
              </a:defRPr>
            </a:lvl3pPr>
            <a:lvl4pPr lvl="3">
              <a:spcBef>
                <a:spcPts val="0"/>
              </a:spcBef>
              <a:spcAft>
                <a:spcPts val="0"/>
              </a:spcAft>
              <a:buClr>
                <a:srgbClr val="B7B7B7"/>
              </a:buClr>
              <a:buSzPts val="3000"/>
              <a:buFont typeface="Montserrat"/>
              <a:buNone/>
              <a:defRPr sz="3000" b="1">
                <a:solidFill>
                  <a:srgbClr val="B7B7B7"/>
                </a:solidFill>
                <a:latin typeface="Montserrat"/>
                <a:ea typeface="Montserrat"/>
                <a:cs typeface="Montserrat"/>
                <a:sym typeface="Montserrat"/>
              </a:defRPr>
            </a:lvl4pPr>
            <a:lvl5pPr lvl="4">
              <a:spcBef>
                <a:spcPts val="0"/>
              </a:spcBef>
              <a:spcAft>
                <a:spcPts val="0"/>
              </a:spcAft>
              <a:buClr>
                <a:srgbClr val="B7B7B7"/>
              </a:buClr>
              <a:buSzPts val="3000"/>
              <a:buFont typeface="Montserrat"/>
              <a:buNone/>
              <a:defRPr sz="3000" b="1">
                <a:solidFill>
                  <a:srgbClr val="B7B7B7"/>
                </a:solidFill>
                <a:latin typeface="Montserrat"/>
                <a:ea typeface="Montserrat"/>
                <a:cs typeface="Montserrat"/>
                <a:sym typeface="Montserrat"/>
              </a:defRPr>
            </a:lvl5pPr>
            <a:lvl6pPr lvl="5">
              <a:spcBef>
                <a:spcPts val="0"/>
              </a:spcBef>
              <a:spcAft>
                <a:spcPts val="0"/>
              </a:spcAft>
              <a:buClr>
                <a:srgbClr val="B7B7B7"/>
              </a:buClr>
              <a:buSzPts val="3000"/>
              <a:buFont typeface="Montserrat"/>
              <a:buNone/>
              <a:defRPr sz="3000" b="1">
                <a:solidFill>
                  <a:srgbClr val="B7B7B7"/>
                </a:solidFill>
                <a:latin typeface="Montserrat"/>
                <a:ea typeface="Montserrat"/>
                <a:cs typeface="Montserrat"/>
                <a:sym typeface="Montserrat"/>
              </a:defRPr>
            </a:lvl6pPr>
            <a:lvl7pPr lvl="6">
              <a:spcBef>
                <a:spcPts val="0"/>
              </a:spcBef>
              <a:spcAft>
                <a:spcPts val="0"/>
              </a:spcAft>
              <a:buClr>
                <a:srgbClr val="B7B7B7"/>
              </a:buClr>
              <a:buSzPts val="3000"/>
              <a:buFont typeface="Montserrat"/>
              <a:buNone/>
              <a:defRPr sz="3000" b="1">
                <a:solidFill>
                  <a:srgbClr val="B7B7B7"/>
                </a:solidFill>
                <a:latin typeface="Montserrat"/>
                <a:ea typeface="Montserrat"/>
                <a:cs typeface="Montserrat"/>
                <a:sym typeface="Montserrat"/>
              </a:defRPr>
            </a:lvl7pPr>
            <a:lvl8pPr lvl="7">
              <a:spcBef>
                <a:spcPts val="0"/>
              </a:spcBef>
              <a:spcAft>
                <a:spcPts val="0"/>
              </a:spcAft>
              <a:buClr>
                <a:srgbClr val="B7B7B7"/>
              </a:buClr>
              <a:buSzPts val="3000"/>
              <a:buFont typeface="Montserrat"/>
              <a:buNone/>
              <a:defRPr sz="3000" b="1">
                <a:solidFill>
                  <a:srgbClr val="B7B7B7"/>
                </a:solidFill>
                <a:latin typeface="Montserrat"/>
                <a:ea typeface="Montserrat"/>
                <a:cs typeface="Montserrat"/>
                <a:sym typeface="Montserrat"/>
              </a:defRPr>
            </a:lvl8pPr>
            <a:lvl9pPr lvl="8">
              <a:spcBef>
                <a:spcPts val="0"/>
              </a:spcBef>
              <a:spcAft>
                <a:spcPts val="0"/>
              </a:spcAft>
              <a:buClr>
                <a:srgbClr val="B7B7B7"/>
              </a:buClr>
              <a:buSzPts val="3000"/>
              <a:buFont typeface="Montserrat"/>
              <a:buNone/>
              <a:defRPr sz="3000" b="1">
                <a:solidFill>
                  <a:srgbClr val="B7B7B7"/>
                </a:solidFill>
                <a:latin typeface="Montserrat"/>
                <a:ea typeface="Montserrat"/>
                <a:cs typeface="Montserrat"/>
                <a:sym typeface="Montserrat"/>
              </a:defRPr>
            </a:lvl9pPr>
          </a:lstStyle>
          <a:p>
            <a:r>
              <a:rPr lang="pl-PL" sz="2000" dirty="0" smtClean="0">
                <a:solidFill>
                  <a:srgbClr val="618391"/>
                </a:solidFill>
                <a:latin typeface="+mn-lt"/>
              </a:rPr>
              <a:t>AUTOR PREZENTACJI</a:t>
            </a:r>
            <a:endParaRPr lang="pl-PL" sz="2000" dirty="0">
              <a:solidFill>
                <a:srgbClr val="618391"/>
              </a:solidFill>
              <a:latin typeface="+mn-lt"/>
            </a:endParaRPr>
          </a:p>
        </p:txBody>
      </p:sp>
      <p:grpSp>
        <p:nvGrpSpPr>
          <p:cNvPr id="13" name="Grupa 12"/>
          <p:cNvGrpSpPr/>
          <p:nvPr/>
        </p:nvGrpSpPr>
        <p:grpSpPr>
          <a:xfrm>
            <a:off x="5230568" y="0"/>
            <a:ext cx="3949944" cy="6858000"/>
            <a:chOff x="5230568" y="0"/>
            <a:chExt cx="3949944" cy="6858000"/>
          </a:xfrm>
        </p:grpSpPr>
        <p:sp>
          <p:nvSpPr>
            <p:cNvPr id="3" name="Równoległobok 2"/>
            <p:cNvSpPr/>
            <p:nvPr/>
          </p:nvSpPr>
          <p:spPr>
            <a:xfrm flipH="1">
              <a:off x="5321890" y="0"/>
              <a:ext cx="3282558" cy="6858000"/>
            </a:xfrm>
            <a:prstGeom prst="parallelogram">
              <a:avLst>
                <a:gd name="adj" fmla="val 40385"/>
              </a:avLst>
            </a:prstGeom>
            <a:solidFill>
              <a:srgbClr val="61839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a:p>
          </p:txBody>
        </p:sp>
        <p:sp>
          <p:nvSpPr>
            <p:cNvPr id="4" name="Prostokąt 3"/>
            <p:cNvSpPr/>
            <p:nvPr/>
          </p:nvSpPr>
          <p:spPr>
            <a:xfrm>
              <a:off x="7092280" y="0"/>
              <a:ext cx="2088232" cy="6858000"/>
            </a:xfrm>
            <a:prstGeom prst="rect">
              <a:avLst/>
            </a:prstGeom>
            <a:solidFill>
              <a:srgbClr val="61839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dirty="0"/>
            </a:p>
          </p:txBody>
        </p:sp>
        <p:grpSp>
          <p:nvGrpSpPr>
            <p:cNvPr id="16" name="Grupa 15"/>
            <p:cNvGrpSpPr/>
            <p:nvPr/>
          </p:nvGrpSpPr>
          <p:grpSpPr>
            <a:xfrm>
              <a:off x="5868144" y="3075044"/>
              <a:ext cx="3312368" cy="1512930"/>
              <a:chOff x="5940152" y="3075044"/>
              <a:chExt cx="3240360" cy="1512930"/>
            </a:xfrm>
          </p:grpSpPr>
          <p:sp>
            <p:nvSpPr>
              <p:cNvPr id="7" name="Prostokąt 6"/>
              <p:cNvSpPr/>
              <p:nvPr/>
            </p:nvSpPr>
            <p:spPr>
              <a:xfrm>
                <a:off x="6552728" y="3075044"/>
                <a:ext cx="2627784" cy="151293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a:p>
            </p:txBody>
          </p:sp>
          <p:sp>
            <p:nvSpPr>
              <p:cNvPr id="9" name="Równoległobok 8"/>
              <p:cNvSpPr/>
              <p:nvPr/>
            </p:nvSpPr>
            <p:spPr>
              <a:xfrm flipH="1">
                <a:off x="5940152" y="3075044"/>
                <a:ext cx="990111" cy="1512930"/>
              </a:xfrm>
              <a:prstGeom prst="parallelogram">
                <a:avLst>
                  <a:gd name="adj" fmla="val 27948"/>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a:p>
            </p:txBody>
          </p:sp>
        </p:grpSp>
        <p:sp>
          <p:nvSpPr>
            <p:cNvPr id="10" name="pole tekstowe 9"/>
            <p:cNvSpPr txBox="1"/>
            <p:nvPr/>
          </p:nvSpPr>
          <p:spPr>
            <a:xfrm>
              <a:off x="6347778" y="2484965"/>
              <a:ext cx="2448272" cy="338554"/>
            </a:xfrm>
            <a:prstGeom prst="rect">
              <a:avLst/>
            </a:prstGeom>
            <a:noFill/>
          </p:spPr>
          <p:txBody>
            <a:bodyPr wrap="square" rtlCol="0">
              <a:spAutoFit/>
            </a:bodyPr>
            <a:lstStyle/>
            <a:p>
              <a:pPr algn="ctr"/>
              <a:r>
                <a:rPr lang="pl-PL" sz="1600" b="1" dirty="0" smtClean="0">
                  <a:solidFill>
                    <a:schemeClr val="bg1"/>
                  </a:solidFill>
                </a:rPr>
                <a:t>www.wns.uz.zgora.pl</a:t>
              </a:r>
              <a:endParaRPr lang="pl-PL" sz="1600" b="1" dirty="0">
                <a:solidFill>
                  <a:schemeClr val="bg1"/>
                </a:solidFill>
              </a:endParaRPr>
            </a:p>
          </p:txBody>
        </p:sp>
        <p:pic>
          <p:nvPicPr>
            <p:cNvPr id="8" name="Obraz 7"/>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552220" y="3125716"/>
              <a:ext cx="2052228" cy="1411585"/>
            </a:xfrm>
            <a:prstGeom prst="rect">
              <a:avLst/>
            </a:prstGeom>
          </p:spPr>
        </p:pic>
        <p:sp>
          <p:nvSpPr>
            <p:cNvPr id="5" name="Równoległobok 4"/>
            <p:cNvSpPr/>
            <p:nvPr/>
          </p:nvSpPr>
          <p:spPr>
            <a:xfrm flipH="1">
              <a:off x="5230568" y="0"/>
              <a:ext cx="1429664" cy="6858000"/>
            </a:xfrm>
            <a:prstGeom prst="parallelogram">
              <a:avLst>
                <a:gd name="adj" fmla="val 91923"/>
              </a:avLst>
            </a:prstGeom>
            <a:solidFill>
              <a:srgbClr val="E7781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a:solidFill>
                  <a:schemeClr val="tx2">
                    <a:lumMod val="75000"/>
                  </a:schemeClr>
                </a:solidFill>
              </a:endParaRPr>
            </a:p>
          </p:txBody>
        </p:sp>
        <p:pic>
          <p:nvPicPr>
            <p:cNvPr id="2" name="Obraz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552220" y="260648"/>
              <a:ext cx="2054250" cy="1980000"/>
            </a:xfrm>
            <a:prstGeom prst="rect">
              <a:avLst/>
            </a:prstGeom>
          </p:spPr>
        </p:pic>
      </p:grpSp>
    </p:spTree>
    <p:extLst>
      <p:ext uri="{BB962C8B-B14F-4D97-AF65-F5344CB8AC3E}">
        <p14:creationId xmlns:p14="http://schemas.microsoft.com/office/powerpoint/2010/main" val="334732181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upa 1"/>
          <p:cNvGrpSpPr/>
          <p:nvPr/>
        </p:nvGrpSpPr>
        <p:grpSpPr>
          <a:xfrm>
            <a:off x="7236296" y="0"/>
            <a:ext cx="1944216" cy="6858000"/>
            <a:chOff x="7236296" y="0"/>
            <a:chExt cx="1944216" cy="6858000"/>
          </a:xfrm>
        </p:grpSpPr>
        <p:sp>
          <p:nvSpPr>
            <p:cNvPr id="3" name="Prostokąt 2"/>
            <p:cNvSpPr/>
            <p:nvPr/>
          </p:nvSpPr>
          <p:spPr>
            <a:xfrm>
              <a:off x="8676456" y="0"/>
              <a:ext cx="504056" cy="6858000"/>
            </a:xfrm>
            <a:prstGeom prst="rect">
              <a:avLst/>
            </a:prstGeom>
            <a:solidFill>
              <a:srgbClr val="61839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a:p>
          </p:txBody>
        </p:sp>
        <p:sp>
          <p:nvSpPr>
            <p:cNvPr id="5" name="Trójkąt prostokątny 4"/>
            <p:cNvSpPr/>
            <p:nvPr/>
          </p:nvSpPr>
          <p:spPr>
            <a:xfrm flipH="1" flipV="1">
              <a:off x="7380312" y="0"/>
              <a:ext cx="1368152" cy="6858000"/>
            </a:xfrm>
            <a:prstGeom prst="rtTriangle">
              <a:avLst/>
            </a:prstGeom>
            <a:solidFill>
              <a:srgbClr val="61839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a:p>
          </p:txBody>
        </p:sp>
        <p:sp>
          <p:nvSpPr>
            <p:cNvPr id="7" name="Równoległobok 6"/>
            <p:cNvSpPr/>
            <p:nvPr/>
          </p:nvSpPr>
          <p:spPr>
            <a:xfrm flipH="1">
              <a:off x="7668344" y="1626156"/>
              <a:ext cx="504000" cy="292585"/>
            </a:xfrm>
            <a:prstGeom prst="parallelogram">
              <a:avLst>
                <a:gd name="adj" fmla="val 16086"/>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a:p>
          </p:txBody>
        </p:sp>
        <p:sp>
          <p:nvSpPr>
            <p:cNvPr id="8" name="Prostokąt 7"/>
            <p:cNvSpPr/>
            <p:nvPr/>
          </p:nvSpPr>
          <p:spPr>
            <a:xfrm>
              <a:off x="8507922" y="1626157"/>
              <a:ext cx="672590" cy="29258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a:p>
          </p:txBody>
        </p:sp>
        <p:pic>
          <p:nvPicPr>
            <p:cNvPr id="9" name="Obraz 8"/>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755494" y="1626157"/>
              <a:ext cx="1353010" cy="292585"/>
            </a:xfrm>
            <a:prstGeom prst="rect">
              <a:avLst/>
            </a:prstGeom>
          </p:spPr>
        </p:pic>
        <p:sp>
          <p:nvSpPr>
            <p:cNvPr id="4" name="Równoległobok 3"/>
            <p:cNvSpPr/>
            <p:nvPr/>
          </p:nvSpPr>
          <p:spPr>
            <a:xfrm flipH="1">
              <a:off x="7236296" y="0"/>
              <a:ext cx="1512168" cy="6858000"/>
            </a:xfrm>
            <a:prstGeom prst="parallelogram">
              <a:avLst>
                <a:gd name="adj" fmla="val 89403"/>
              </a:avLst>
            </a:prstGeom>
            <a:solidFill>
              <a:srgbClr val="E7781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a:p>
          </p:txBody>
        </p:sp>
        <p:pic>
          <p:nvPicPr>
            <p:cNvPr id="32" name="Obraz 3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812360" y="188640"/>
              <a:ext cx="1191600" cy="1148530"/>
            </a:xfrm>
            <a:prstGeom prst="rect">
              <a:avLst/>
            </a:prstGeom>
          </p:spPr>
        </p:pic>
      </p:grpSp>
      <p:sp>
        <p:nvSpPr>
          <p:cNvPr id="11" name="Symbol zastępczy numeru slajdu 10"/>
          <p:cNvSpPr>
            <a:spLocks noGrp="1"/>
          </p:cNvSpPr>
          <p:nvPr>
            <p:ph type="sldNum" sz="quarter" idx="12"/>
          </p:nvPr>
        </p:nvSpPr>
        <p:spPr>
          <a:xfrm>
            <a:off x="8644106" y="6165304"/>
            <a:ext cx="536406" cy="365125"/>
          </a:xfrm>
        </p:spPr>
        <p:txBody>
          <a:bodyPr/>
          <a:lstStyle/>
          <a:p>
            <a:pPr algn="ctr"/>
            <a:fld id="{39C7C2F3-347E-4574-9DA2-4EDB6E813FA6}" type="slidenum">
              <a:rPr lang="pl-PL" b="1" smtClean="0">
                <a:solidFill>
                  <a:schemeClr val="bg1"/>
                </a:solidFill>
              </a:rPr>
              <a:pPr algn="ctr"/>
              <a:t>2</a:t>
            </a:fld>
            <a:endParaRPr lang="pl-PL" b="1" dirty="0">
              <a:solidFill>
                <a:schemeClr val="bg1"/>
              </a:solidFill>
            </a:endParaRPr>
          </a:p>
        </p:txBody>
      </p:sp>
      <p:sp>
        <p:nvSpPr>
          <p:cNvPr id="12" name="Shape 65"/>
          <p:cNvSpPr txBox="1">
            <a:spLocks/>
          </p:cNvSpPr>
          <p:nvPr/>
        </p:nvSpPr>
        <p:spPr>
          <a:xfrm>
            <a:off x="251520" y="277483"/>
            <a:ext cx="6984776" cy="854090"/>
          </a:xfrm>
          <a:prstGeom prst="rect">
            <a:avLst/>
          </a:prstGeom>
        </p:spPr>
        <p:txBody>
          <a:bodyPr spcFirstLastPara="1" wrap="square" lIns="91425" tIns="91425" rIns="91425" bIns="91425" anchor="t" anchorCtr="0">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pl-PL" sz="4800" dirty="0" smtClean="0">
                <a:solidFill>
                  <a:srgbClr val="618391"/>
                </a:solidFill>
                <a:latin typeface="Calibri" panose="020F0502020204030204" pitchFamily="34" charset="0"/>
              </a:rPr>
              <a:t>PLAN PREZENTACJI</a:t>
            </a:r>
            <a:endParaRPr lang="pl-PL" sz="4800" dirty="0">
              <a:solidFill>
                <a:srgbClr val="618391"/>
              </a:solidFill>
              <a:latin typeface="Calibri" panose="020F0502020204030204" pitchFamily="34" charset="0"/>
            </a:endParaRPr>
          </a:p>
        </p:txBody>
      </p:sp>
      <p:sp>
        <p:nvSpPr>
          <p:cNvPr id="13" name="Shape 65"/>
          <p:cNvSpPr txBox="1">
            <a:spLocks/>
          </p:cNvSpPr>
          <p:nvPr/>
        </p:nvSpPr>
        <p:spPr>
          <a:xfrm>
            <a:off x="251520" y="1420774"/>
            <a:ext cx="6984776" cy="5248586"/>
          </a:xfrm>
          <a:prstGeom prst="rect">
            <a:avLst/>
          </a:prstGeom>
        </p:spPr>
        <p:txBody>
          <a:bodyPr spcFirstLastPara="1" wrap="square" lIns="91425" tIns="91425" rIns="91425" bIns="91425" anchor="t" anchorCtr="0">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marL="342900" indent="-342900" algn="l">
              <a:lnSpc>
                <a:spcPct val="150000"/>
              </a:lnSpc>
              <a:buFont typeface="Arial" panose="020B0604020202020204" pitchFamily="34" charset="0"/>
              <a:buChar char="•"/>
            </a:pPr>
            <a:r>
              <a:rPr lang="pl-PL" sz="2400" dirty="0" smtClean="0">
                <a:solidFill>
                  <a:srgbClr val="618391"/>
                </a:solidFill>
                <a:latin typeface="Calibri" panose="020F0502020204030204" pitchFamily="34" charset="0"/>
              </a:rPr>
              <a:t>XXXXX</a:t>
            </a:r>
          </a:p>
          <a:p>
            <a:pPr marL="342900" indent="-342900" algn="l">
              <a:lnSpc>
                <a:spcPct val="150000"/>
              </a:lnSpc>
              <a:buFont typeface="Arial" panose="020B0604020202020204" pitchFamily="34" charset="0"/>
              <a:buChar char="•"/>
            </a:pPr>
            <a:r>
              <a:rPr lang="pl-PL" sz="2400" dirty="0" smtClean="0">
                <a:solidFill>
                  <a:srgbClr val="618391"/>
                </a:solidFill>
                <a:latin typeface="Calibri" panose="020F0502020204030204" pitchFamily="34" charset="0"/>
              </a:rPr>
              <a:t>XXXXX</a:t>
            </a:r>
          </a:p>
          <a:p>
            <a:pPr marL="342900" indent="-342900" algn="l">
              <a:lnSpc>
                <a:spcPct val="150000"/>
              </a:lnSpc>
              <a:buFont typeface="Arial" panose="020B0604020202020204" pitchFamily="34" charset="0"/>
              <a:buChar char="•"/>
            </a:pPr>
            <a:r>
              <a:rPr lang="pl-PL" sz="2400" dirty="0" smtClean="0">
                <a:solidFill>
                  <a:srgbClr val="618391"/>
                </a:solidFill>
                <a:latin typeface="Calibri" panose="020F0502020204030204" pitchFamily="34" charset="0"/>
              </a:rPr>
              <a:t>XXXXX</a:t>
            </a:r>
          </a:p>
          <a:p>
            <a:pPr marL="342900" indent="-342900" algn="l">
              <a:lnSpc>
                <a:spcPct val="150000"/>
              </a:lnSpc>
              <a:buFont typeface="Arial" panose="020B0604020202020204" pitchFamily="34" charset="0"/>
              <a:buChar char="•"/>
            </a:pPr>
            <a:r>
              <a:rPr lang="pl-PL" sz="2400" dirty="0" smtClean="0">
                <a:solidFill>
                  <a:srgbClr val="618391"/>
                </a:solidFill>
                <a:latin typeface="Calibri" panose="020F0502020204030204" pitchFamily="34" charset="0"/>
              </a:rPr>
              <a:t>XXXXX</a:t>
            </a:r>
          </a:p>
          <a:p>
            <a:pPr marL="342900" indent="-342900" algn="l">
              <a:lnSpc>
                <a:spcPct val="150000"/>
              </a:lnSpc>
              <a:buFont typeface="Arial" panose="020B0604020202020204" pitchFamily="34" charset="0"/>
              <a:buChar char="•"/>
            </a:pPr>
            <a:r>
              <a:rPr lang="pl-PL" sz="2400" dirty="0" smtClean="0">
                <a:solidFill>
                  <a:srgbClr val="618391"/>
                </a:solidFill>
                <a:latin typeface="Calibri" panose="020F0502020204030204" pitchFamily="34" charset="0"/>
              </a:rPr>
              <a:t>XXXXX</a:t>
            </a:r>
          </a:p>
          <a:p>
            <a:pPr marL="342900" indent="-342900" algn="l">
              <a:lnSpc>
                <a:spcPct val="150000"/>
              </a:lnSpc>
              <a:buFont typeface="Arial" panose="020B0604020202020204" pitchFamily="34" charset="0"/>
              <a:buChar char="•"/>
            </a:pPr>
            <a:r>
              <a:rPr lang="pl-PL" sz="2400" dirty="0" smtClean="0">
                <a:solidFill>
                  <a:srgbClr val="618391"/>
                </a:solidFill>
                <a:latin typeface="Calibri" panose="020F0502020204030204" pitchFamily="34" charset="0"/>
              </a:rPr>
              <a:t>XXXXX</a:t>
            </a:r>
          </a:p>
          <a:p>
            <a:pPr marL="342900" indent="-342900" algn="l">
              <a:lnSpc>
                <a:spcPct val="150000"/>
              </a:lnSpc>
              <a:buFont typeface="Arial" panose="020B0604020202020204" pitchFamily="34" charset="0"/>
              <a:buChar char="•"/>
            </a:pPr>
            <a:r>
              <a:rPr lang="pl-PL" sz="2400" dirty="0" smtClean="0">
                <a:solidFill>
                  <a:srgbClr val="618391"/>
                </a:solidFill>
                <a:latin typeface="Calibri" panose="020F0502020204030204" pitchFamily="34" charset="0"/>
              </a:rPr>
              <a:t>XXXXX</a:t>
            </a:r>
          </a:p>
          <a:p>
            <a:pPr marL="342900" indent="-342900" algn="l">
              <a:lnSpc>
                <a:spcPct val="150000"/>
              </a:lnSpc>
              <a:buFont typeface="Arial" panose="020B0604020202020204" pitchFamily="34" charset="0"/>
              <a:buChar char="•"/>
            </a:pPr>
            <a:r>
              <a:rPr lang="pl-PL" sz="2400" dirty="0" smtClean="0">
                <a:solidFill>
                  <a:srgbClr val="618391"/>
                </a:solidFill>
                <a:latin typeface="Calibri" panose="020F0502020204030204" pitchFamily="34" charset="0"/>
              </a:rPr>
              <a:t>XXXXX</a:t>
            </a:r>
          </a:p>
          <a:p>
            <a:pPr marL="342900" indent="-342900" algn="l">
              <a:lnSpc>
                <a:spcPct val="150000"/>
              </a:lnSpc>
              <a:buFont typeface="Arial" panose="020B0604020202020204" pitchFamily="34" charset="0"/>
              <a:buChar char="•"/>
            </a:pPr>
            <a:r>
              <a:rPr lang="pl-PL" sz="2400" dirty="0" smtClean="0">
                <a:solidFill>
                  <a:srgbClr val="618391"/>
                </a:solidFill>
                <a:latin typeface="Calibri" panose="020F0502020204030204" pitchFamily="34" charset="0"/>
              </a:rPr>
              <a:t>XXXXX</a:t>
            </a:r>
          </a:p>
        </p:txBody>
      </p:sp>
    </p:spTree>
    <p:extLst>
      <p:ext uri="{BB962C8B-B14F-4D97-AF65-F5344CB8AC3E}">
        <p14:creationId xmlns:p14="http://schemas.microsoft.com/office/powerpoint/2010/main" val="203096733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Shape 65"/>
          <p:cNvSpPr txBox="1">
            <a:spLocks/>
          </p:cNvSpPr>
          <p:nvPr/>
        </p:nvSpPr>
        <p:spPr>
          <a:xfrm>
            <a:off x="251520" y="277483"/>
            <a:ext cx="6984776" cy="854090"/>
          </a:xfrm>
          <a:prstGeom prst="rect">
            <a:avLst/>
          </a:prstGeom>
        </p:spPr>
        <p:txBody>
          <a:bodyPr spcFirstLastPara="1" wrap="square" lIns="91425" tIns="91425" rIns="91425" bIns="91425" anchor="t" anchorCtr="0">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pl-PL" sz="4800" dirty="0">
                <a:solidFill>
                  <a:srgbClr val="618391"/>
                </a:solidFill>
                <a:latin typeface="Calibri" panose="020F0502020204030204" pitchFamily="34" charset="0"/>
              </a:rPr>
              <a:t>Tytuł slajdu pierwszego</a:t>
            </a:r>
          </a:p>
        </p:txBody>
      </p:sp>
      <p:sp>
        <p:nvSpPr>
          <p:cNvPr id="13" name="Shape 65"/>
          <p:cNvSpPr txBox="1">
            <a:spLocks/>
          </p:cNvSpPr>
          <p:nvPr/>
        </p:nvSpPr>
        <p:spPr>
          <a:xfrm>
            <a:off x="251520" y="1626156"/>
            <a:ext cx="7128792" cy="4971196"/>
          </a:xfrm>
          <a:prstGeom prst="rect">
            <a:avLst/>
          </a:prstGeom>
        </p:spPr>
        <p:txBody>
          <a:bodyPr spcFirstLastPara="1" wrap="square" lIns="91425" tIns="91425" rIns="91425" bIns="91425" anchor="t" anchorCtr="0">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just">
              <a:lnSpc>
                <a:spcPct val="120000"/>
              </a:lnSpc>
            </a:pPr>
            <a:r>
              <a:rPr lang="pl-PL" sz="2200" dirty="0" smtClean="0">
                <a:solidFill>
                  <a:srgbClr val="618391"/>
                </a:solidFill>
                <a:latin typeface="Calibri" panose="020F0502020204030204" pitchFamily="34" charset="0"/>
              </a:rPr>
              <a:t>Treść slajdu. Treść slajdu. Treść slajdu. Treść slajdu. Treść slajdu. Treść slajdu. Treść slajdu. Treść slajdu. Treść slajdu. Treść slajdu. Treść slajdu. Treść slajdu. Treść slajdu. Treść slajdu. Treść slajdu. Treść slajdu. Treść slajdu. Treść slajdu. Treść slajdu. Treść slajdu. Treść slajdu. Treść slajdu. Treść slajdu. Treść slajdu. Treść slajdu. Treść slajdu. Treść slajdu. Treść slajdu. Treść slajdu. Treść slajdu. Treść slajdu. Treść slajdu. Treść slajdu. Treść slajdu. Treść slajdu. Treść slajdu. Treść slajdu. Treść slajdu. Treść slajdu. Treść slajdu. Treść slajdu. </a:t>
            </a:r>
            <a:endParaRPr lang="pl-PL" sz="2200" dirty="0">
              <a:solidFill>
                <a:srgbClr val="618391"/>
              </a:solidFill>
              <a:latin typeface="Calibri" panose="020F0502020204030204" pitchFamily="34" charset="0"/>
            </a:endParaRPr>
          </a:p>
        </p:txBody>
      </p:sp>
      <p:grpSp>
        <p:nvGrpSpPr>
          <p:cNvPr id="23" name="Grupa 22"/>
          <p:cNvGrpSpPr/>
          <p:nvPr/>
        </p:nvGrpSpPr>
        <p:grpSpPr>
          <a:xfrm>
            <a:off x="7236296" y="0"/>
            <a:ext cx="1944216" cy="6858000"/>
            <a:chOff x="7236296" y="0"/>
            <a:chExt cx="1944216" cy="6858000"/>
          </a:xfrm>
        </p:grpSpPr>
        <p:sp>
          <p:nvSpPr>
            <p:cNvPr id="24" name="Prostokąt 23"/>
            <p:cNvSpPr/>
            <p:nvPr/>
          </p:nvSpPr>
          <p:spPr>
            <a:xfrm>
              <a:off x="8676456" y="0"/>
              <a:ext cx="504056" cy="6858000"/>
            </a:xfrm>
            <a:prstGeom prst="rect">
              <a:avLst/>
            </a:prstGeom>
            <a:solidFill>
              <a:srgbClr val="61839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a:p>
          </p:txBody>
        </p:sp>
        <p:sp>
          <p:nvSpPr>
            <p:cNvPr id="25" name="Trójkąt prostokątny 24"/>
            <p:cNvSpPr/>
            <p:nvPr/>
          </p:nvSpPr>
          <p:spPr>
            <a:xfrm flipH="1" flipV="1">
              <a:off x="7380312" y="0"/>
              <a:ext cx="1368152" cy="6858000"/>
            </a:xfrm>
            <a:prstGeom prst="rtTriangle">
              <a:avLst/>
            </a:prstGeom>
            <a:solidFill>
              <a:srgbClr val="61839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a:p>
          </p:txBody>
        </p:sp>
        <p:sp>
          <p:nvSpPr>
            <p:cNvPr id="26" name="Równoległobok 25"/>
            <p:cNvSpPr/>
            <p:nvPr/>
          </p:nvSpPr>
          <p:spPr>
            <a:xfrm flipH="1">
              <a:off x="7668344" y="1626156"/>
              <a:ext cx="504000" cy="292585"/>
            </a:xfrm>
            <a:prstGeom prst="parallelogram">
              <a:avLst>
                <a:gd name="adj" fmla="val 16086"/>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a:p>
          </p:txBody>
        </p:sp>
        <p:sp>
          <p:nvSpPr>
            <p:cNvPr id="27" name="Prostokąt 26"/>
            <p:cNvSpPr/>
            <p:nvPr/>
          </p:nvSpPr>
          <p:spPr>
            <a:xfrm>
              <a:off x="8507922" y="1626157"/>
              <a:ext cx="672590" cy="29258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a:p>
          </p:txBody>
        </p:sp>
        <p:pic>
          <p:nvPicPr>
            <p:cNvPr id="28" name="Obraz 27"/>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755494" y="1626157"/>
              <a:ext cx="1353010" cy="292585"/>
            </a:xfrm>
            <a:prstGeom prst="rect">
              <a:avLst/>
            </a:prstGeom>
          </p:spPr>
        </p:pic>
        <p:sp>
          <p:nvSpPr>
            <p:cNvPr id="29" name="Równoległobok 28"/>
            <p:cNvSpPr/>
            <p:nvPr/>
          </p:nvSpPr>
          <p:spPr>
            <a:xfrm flipH="1">
              <a:off x="7236296" y="0"/>
              <a:ext cx="1512168" cy="6858000"/>
            </a:xfrm>
            <a:prstGeom prst="parallelogram">
              <a:avLst>
                <a:gd name="adj" fmla="val 89403"/>
              </a:avLst>
            </a:prstGeom>
            <a:solidFill>
              <a:srgbClr val="E7781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a:p>
          </p:txBody>
        </p:sp>
        <p:pic>
          <p:nvPicPr>
            <p:cNvPr id="30" name="Obraz 29"/>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812360" y="188640"/>
              <a:ext cx="1191600" cy="1148530"/>
            </a:xfrm>
            <a:prstGeom prst="rect">
              <a:avLst/>
            </a:prstGeom>
          </p:spPr>
        </p:pic>
      </p:grpSp>
      <p:sp>
        <p:nvSpPr>
          <p:cNvPr id="31" name="Symbol zastępczy numeru slajdu 10"/>
          <p:cNvSpPr>
            <a:spLocks noGrp="1"/>
          </p:cNvSpPr>
          <p:nvPr>
            <p:ph type="sldNum" sz="quarter" idx="12"/>
          </p:nvPr>
        </p:nvSpPr>
        <p:spPr>
          <a:xfrm>
            <a:off x="8644106" y="6165304"/>
            <a:ext cx="536406" cy="365125"/>
          </a:xfrm>
        </p:spPr>
        <p:txBody>
          <a:bodyPr/>
          <a:lstStyle/>
          <a:p>
            <a:pPr algn="ctr"/>
            <a:fld id="{39C7C2F3-347E-4574-9DA2-4EDB6E813FA6}" type="slidenum">
              <a:rPr lang="pl-PL" b="1" smtClean="0">
                <a:solidFill>
                  <a:schemeClr val="bg1"/>
                </a:solidFill>
              </a:rPr>
              <a:pPr algn="ctr"/>
              <a:t>3</a:t>
            </a:fld>
            <a:endParaRPr lang="pl-PL" b="1" dirty="0">
              <a:solidFill>
                <a:schemeClr val="bg1"/>
              </a:solidFill>
            </a:endParaRPr>
          </a:p>
        </p:txBody>
      </p:sp>
    </p:spTree>
    <p:extLst>
      <p:ext uri="{BB962C8B-B14F-4D97-AF65-F5344CB8AC3E}">
        <p14:creationId xmlns:p14="http://schemas.microsoft.com/office/powerpoint/2010/main" val="334654101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Shape 65"/>
          <p:cNvSpPr txBox="1">
            <a:spLocks/>
          </p:cNvSpPr>
          <p:nvPr/>
        </p:nvSpPr>
        <p:spPr>
          <a:xfrm>
            <a:off x="251520" y="277483"/>
            <a:ext cx="6984776" cy="854090"/>
          </a:xfrm>
          <a:prstGeom prst="rect">
            <a:avLst/>
          </a:prstGeom>
        </p:spPr>
        <p:txBody>
          <a:bodyPr spcFirstLastPara="1" wrap="square" lIns="91425" tIns="91425" rIns="91425" bIns="91425" anchor="t" anchorCtr="0">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pl-PL" sz="4800" dirty="0">
                <a:solidFill>
                  <a:srgbClr val="618391"/>
                </a:solidFill>
                <a:latin typeface="Calibri" panose="020F0502020204030204" pitchFamily="34" charset="0"/>
              </a:rPr>
              <a:t>Tytuł slajdu </a:t>
            </a:r>
            <a:r>
              <a:rPr lang="pl-PL" sz="4800" dirty="0" smtClean="0">
                <a:solidFill>
                  <a:srgbClr val="618391"/>
                </a:solidFill>
                <a:latin typeface="Calibri" panose="020F0502020204030204" pitchFamily="34" charset="0"/>
              </a:rPr>
              <a:t>drugiego</a:t>
            </a:r>
            <a:endParaRPr lang="pl-PL" sz="4800" dirty="0">
              <a:solidFill>
                <a:srgbClr val="618391"/>
              </a:solidFill>
              <a:latin typeface="Calibri" panose="020F0502020204030204" pitchFamily="34" charset="0"/>
            </a:endParaRPr>
          </a:p>
        </p:txBody>
      </p:sp>
      <p:sp>
        <p:nvSpPr>
          <p:cNvPr id="15" name="Shape 65"/>
          <p:cNvSpPr txBox="1">
            <a:spLocks/>
          </p:cNvSpPr>
          <p:nvPr/>
        </p:nvSpPr>
        <p:spPr>
          <a:xfrm>
            <a:off x="251520" y="1626156"/>
            <a:ext cx="7128792" cy="4971196"/>
          </a:xfrm>
          <a:prstGeom prst="rect">
            <a:avLst/>
          </a:prstGeom>
        </p:spPr>
        <p:txBody>
          <a:bodyPr spcFirstLastPara="1" wrap="square" lIns="91425" tIns="91425" rIns="91425" bIns="91425" anchor="t" anchorCtr="0">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just">
              <a:lnSpc>
                <a:spcPct val="120000"/>
              </a:lnSpc>
            </a:pPr>
            <a:r>
              <a:rPr lang="pl-PL" sz="2200" dirty="0" smtClean="0">
                <a:solidFill>
                  <a:srgbClr val="618391"/>
                </a:solidFill>
                <a:latin typeface="Calibri" panose="020F0502020204030204" pitchFamily="34" charset="0"/>
              </a:rPr>
              <a:t>Treść slajdu. Treść slajdu. Treść slajdu. Treść slajdu. Treść slajdu. Treść slajdu. Treść slajdu. Treść slajdu. Treść slajdu. Treść slajdu. Treść slajdu. Treść slajdu. Treść slajdu. Treść slajdu. Treść slajdu. Treść slajdu. Treść slajdu. Treść slajdu. Treść slajdu. Treść slajdu. Treść slajdu. Treść slajdu. Treść slajdu. Treść slajdu. Treść slajdu. Treść slajdu. Treść slajdu. Treść slajdu. Treść slajdu. Treść slajdu. Treść slajdu. Treść slajdu. Treść slajdu. Treść slajdu. Treść slajdu. Treść slajdu. Treść slajdu. Treść slajdu. Treść slajdu. Treść slajdu. Treść slajdu. </a:t>
            </a:r>
            <a:endParaRPr lang="pl-PL" sz="2200" dirty="0">
              <a:solidFill>
                <a:srgbClr val="618391"/>
              </a:solidFill>
              <a:latin typeface="Calibri" panose="020F0502020204030204" pitchFamily="34" charset="0"/>
            </a:endParaRPr>
          </a:p>
        </p:txBody>
      </p:sp>
      <p:grpSp>
        <p:nvGrpSpPr>
          <p:cNvPr id="31" name="Grupa 30"/>
          <p:cNvGrpSpPr/>
          <p:nvPr/>
        </p:nvGrpSpPr>
        <p:grpSpPr>
          <a:xfrm>
            <a:off x="7236296" y="0"/>
            <a:ext cx="1944216" cy="6858000"/>
            <a:chOff x="7236296" y="0"/>
            <a:chExt cx="1944216" cy="6858000"/>
          </a:xfrm>
        </p:grpSpPr>
        <p:sp>
          <p:nvSpPr>
            <p:cNvPr id="32" name="Prostokąt 31"/>
            <p:cNvSpPr/>
            <p:nvPr/>
          </p:nvSpPr>
          <p:spPr>
            <a:xfrm>
              <a:off x="8676456" y="0"/>
              <a:ext cx="504056" cy="6858000"/>
            </a:xfrm>
            <a:prstGeom prst="rect">
              <a:avLst/>
            </a:prstGeom>
            <a:solidFill>
              <a:srgbClr val="61839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a:p>
          </p:txBody>
        </p:sp>
        <p:sp>
          <p:nvSpPr>
            <p:cNvPr id="33" name="Trójkąt prostokątny 32"/>
            <p:cNvSpPr/>
            <p:nvPr/>
          </p:nvSpPr>
          <p:spPr>
            <a:xfrm flipH="1" flipV="1">
              <a:off x="7380312" y="0"/>
              <a:ext cx="1368152" cy="6858000"/>
            </a:xfrm>
            <a:prstGeom prst="rtTriangle">
              <a:avLst/>
            </a:prstGeom>
            <a:solidFill>
              <a:srgbClr val="61839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a:p>
          </p:txBody>
        </p:sp>
        <p:sp>
          <p:nvSpPr>
            <p:cNvPr id="34" name="Równoległobok 33"/>
            <p:cNvSpPr/>
            <p:nvPr/>
          </p:nvSpPr>
          <p:spPr>
            <a:xfrm flipH="1">
              <a:off x="7668344" y="1626156"/>
              <a:ext cx="504000" cy="292585"/>
            </a:xfrm>
            <a:prstGeom prst="parallelogram">
              <a:avLst>
                <a:gd name="adj" fmla="val 16086"/>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a:p>
          </p:txBody>
        </p:sp>
        <p:sp>
          <p:nvSpPr>
            <p:cNvPr id="35" name="Prostokąt 34"/>
            <p:cNvSpPr/>
            <p:nvPr/>
          </p:nvSpPr>
          <p:spPr>
            <a:xfrm>
              <a:off x="8507922" y="1626157"/>
              <a:ext cx="672590" cy="29258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a:p>
          </p:txBody>
        </p:sp>
        <p:pic>
          <p:nvPicPr>
            <p:cNvPr id="36" name="Obraz 3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755494" y="1626157"/>
              <a:ext cx="1353010" cy="292585"/>
            </a:xfrm>
            <a:prstGeom prst="rect">
              <a:avLst/>
            </a:prstGeom>
          </p:spPr>
        </p:pic>
        <p:sp>
          <p:nvSpPr>
            <p:cNvPr id="37" name="Równoległobok 36"/>
            <p:cNvSpPr/>
            <p:nvPr/>
          </p:nvSpPr>
          <p:spPr>
            <a:xfrm flipH="1">
              <a:off x="7236296" y="0"/>
              <a:ext cx="1512168" cy="6858000"/>
            </a:xfrm>
            <a:prstGeom prst="parallelogram">
              <a:avLst>
                <a:gd name="adj" fmla="val 89403"/>
              </a:avLst>
            </a:prstGeom>
            <a:solidFill>
              <a:srgbClr val="E7781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a:p>
          </p:txBody>
        </p:sp>
        <p:pic>
          <p:nvPicPr>
            <p:cNvPr id="38" name="Obraz 3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812360" y="188640"/>
              <a:ext cx="1191600" cy="1148530"/>
            </a:xfrm>
            <a:prstGeom prst="rect">
              <a:avLst/>
            </a:prstGeom>
          </p:spPr>
        </p:pic>
      </p:grpSp>
      <p:sp>
        <p:nvSpPr>
          <p:cNvPr id="39" name="Symbol zastępczy numeru slajdu 10"/>
          <p:cNvSpPr>
            <a:spLocks noGrp="1"/>
          </p:cNvSpPr>
          <p:nvPr>
            <p:ph type="sldNum" sz="quarter" idx="12"/>
          </p:nvPr>
        </p:nvSpPr>
        <p:spPr>
          <a:xfrm>
            <a:off x="8644106" y="6165304"/>
            <a:ext cx="536406" cy="365125"/>
          </a:xfrm>
        </p:spPr>
        <p:txBody>
          <a:bodyPr/>
          <a:lstStyle/>
          <a:p>
            <a:pPr algn="ctr"/>
            <a:fld id="{39C7C2F3-347E-4574-9DA2-4EDB6E813FA6}" type="slidenum">
              <a:rPr lang="pl-PL" b="1" smtClean="0">
                <a:solidFill>
                  <a:schemeClr val="bg1"/>
                </a:solidFill>
              </a:rPr>
              <a:pPr algn="ctr"/>
              <a:t>4</a:t>
            </a:fld>
            <a:endParaRPr lang="pl-PL" b="1" dirty="0">
              <a:solidFill>
                <a:schemeClr val="bg1"/>
              </a:solidFill>
            </a:endParaRPr>
          </a:p>
        </p:txBody>
      </p:sp>
    </p:spTree>
    <p:extLst>
      <p:ext uri="{BB962C8B-B14F-4D97-AF65-F5344CB8AC3E}">
        <p14:creationId xmlns:p14="http://schemas.microsoft.com/office/powerpoint/2010/main" val="300825656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Shape 65"/>
          <p:cNvSpPr txBox="1">
            <a:spLocks/>
          </p:cNvSpPr>
          <p:nvPr/>
        </p:nvSpPr>
        <p:spPr>
          <a:xfrm>
            <a:off x="251520" y="277483"/>
            <a:ext cx="6984776" cy="854090"/>
          </a:xfrm>
          <a:prstGeom prst="rect">
            <a:avLst/>
          </a:prstGeom>
        </p:spPr>
        <p:txBody>
          <a:bodyPr spcFirstLastPara="1" wrap="square" lIns="91425" tIns="91425" rIns="91425" bIns="91425" anchor="t" anchorCtr="0">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pl-PL" sz="4800" dirty="0">
                <a:solidFill>
                  <a:srgbClr val="618391"/>
                </a:solidFill>
                <a:latin typeface="Calibri" panose="020F0502020204030204" pitchFamily="34" charset="0"/>
              </a:rPr>
              <a:t>Tytuł </a:t>
            </a:r>
            <a:r>
              <a:rPr lang="pl-PL" sz="4800">
                <a:solidFill>
                  <a:srgbClr val="618391"/>
                </a:solidFill>
                <a:latin typeface="Calibri" panose="020F0502020204030204" pitchFamily="34" charset="0"/>
              </a:rPr>
              <a:t>slajdu </a:t>
            </a:r>
            <a:r>
              <a:rPr lang="pl-PL" sz="4800" smtClean="0">
                <a:solidFill>
                  <a:srgbClr val="618391"/>
                </a:solidFill>
                <a:latin typeface="Calibri" panose="020F0502020204030204" pitchFamily="34" charset="0"/>
              </a:rPr>
              <a:t>trzeciego</a:t>
            </a:r>
            <a:endParaRPr lang="pl-PL" sz="4800" dirty="0">
              <a:solidFill>
                <a:srgbClr val="618391"/>
              </a:solidFill>
              <a:latin typeface="Calibri" panose="020F0502020204030204" pitchFamily="34" charset="0"/>
            </a:endParaRPr>
          </a:p>
        </p:txBody>
      </p:sp>
      <p:sp>
        <p:nvSpPr>
          <p:cNvPr id="15" name="Shape 65"/>
          <p:cNvSpPr txBox="1">
            <a:spLocks/>
          </p:cNvSpPr>
          <p:nvPr/>
        </p:nvSpPr>
        <p:spPr>
          <a:xfrm>
            <a:off x="251520" y="1626156"/>
            <a:ext cx="7128792" cy="4971196"/>
          </a:xfrm>
          <a:prstGeom prst="rect">
            <a:avLst/>
          </a:prstGeom>
        </p:spPr>
        <p:txBody>
          <a:bodyPr spcFirstLastPara="1" wrap="square" lIns="91425" tIns="91425" rIns="91425" bIns="91425" anchor="t" anchorCtr="0">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just">
              <a:lnSpc>
                <a:spcPct val="120000"/>
              </a:lnSpc>
            </a:pPr>
            <a:r>
              <a:rPr lang="pl-PL" sz="2200" dirty="0" smtClean="0">
                <a:solidFill>
                  <a:srgbClr val="618391"/>
                </a:solidFill>
                <a:latin typeface="Calibri" panose="020F0502020204030204" pitchFamily="34" charset="0"/>
              </a:rPr>
              <a:t>Treść slajdu. Treść slajdu. Treść slajdu. Treść slajdu. Treść slajdu. Treść slajdu. Treść slajdu. Treść slajdu. Treść slajdu. Treść slajdu. Treść slajdu. Treść slajdu. Treść slajdu. Treść slajdu. Treść slajdu. Treść slajdu. Treść slajdu. Treść slajdu. Treść slajdu. Treść slajdu. Treść slajdu. Treść slajdu. Treść slajdu. Treść slajdu. Treść slajdu. Treść slajdu. Treść slajdu. Treść slajdu. Treść slajdu. Treść slajdu. Treść slajdu. Treść slajdu. Treść slajdu. Treść slajdu. Treść slajdu. Treść slajdu. Treść slajdu. Treść slajdu. Treść slajdu. Treść slajdu. Treść slajdu. </a:t>
            </a:r>
            <a:endParaRPr lang="pl-PL" sz="2200" dirty="0">
              <a:solidFill>
                <a:srgbClr val="618391"/>
              </a:solidFill>
              <a:latin typeface="Calibri" panose="020F0502020204030204" pitchFamily="34" charset="0"/>
            </a:endParaRPr>
          </a:p>
        </p:txBody>
      </p:sp>
      <p:grpSp>
        <p:nvGrpSpPr>
          <p:cNvPr id="13" name="Grupa 12"/>
          <p:cNvGrpSpPr/>
          <p:nvPr/>
        </p:nvGrpSpPr>
        <p:grpSpPr>
          <a:xfrm>
            <a:off x="7236296" y="0"/>
            <a:ext cx="1944216" cy="6858000"/>
            <a:chOff x="7236296" y="0"/>
            <a:chExt cx="1944216" cy="6858000"/>
          </a:xfrm>
        </p:grpSpPr>
        <p:sp>
          <p:nvSpPr>
            <p:cNvPr id="16" name="Prostokąt 15"/>
            <p:cNvSpPr/>
            <p:nvPr/>
          </p:nvSpPr>
          <p:spPr>
            <a:xfrm>
              <a:off x="8676456" y="0"/>
              <a:ext cx="504056" cy="6858000"/>
            </a:xfrm>
            <a:prstGeom prst="rect">
              <a:avLst/>
            </a:prstGeom>
            <a:solidFill>
              <a:srgbClr val="61839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a:p>
          </p:txBody>
        </p:sp>
        <p:sp>
          <p:nvSpPr>
            <p:cNvPr id="17" name="Trójkąt prostokątny 16"/>
            <p:cNvSpPr/>
            <p:nvPr/>
          </p:nvSpPr>
          <p:spPr>
            <a:xfrm flipH="1" flipV="1">
              <a:off x="7380312" y="0"/>
              <a:ext cx="1368152" cy="6858000"/>
            </a:xfrm>
            <a:prstGeom prst="rtTriangle">
              <a:avLst/>
            </a:prstGeom>
            <a:solidFill>
              <a:srgbClr val="61839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a:p>
          </p:txBody>
        </p:sp>
        <p:sp>
          <p:nvSpPr>
            <p:cNvPr id="18" name="Równoległobok 17"/>
            <p:cNvSpPr/>
            <p:nvPr/>
          </p:nvSpPr>
          <p:spPr>
            <a:xfrm flipH="1">
              <a:off x="7668344" y="1626156"/>
              <a:ext cx="504000" cy="292585"/>
            </a:xfrm>
            <a:prstGeom prst="parallelogram">
              <a:avLst>
                <a:gd name="adj" fmla="val 16086"/>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a:p>
          </p:txBody>
        </p:sp>
        <p:sp>
          <p:nvSpPr>
            <p:cNvPr id="19" name="Prostokąt 18"/>
            <p:cNvSpPr/>
            <p:nvPr/>
          </p:nvSpPr>
          <p:spPr>
            <a:xfrm>
              <a:off x="8507922" y="1626157"/>
              <a:ext cx="672590" cy="29258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a:p>
          </p:txBody>
        </p:sp>
        <p:pic>
          <p:nvPicPr>
            <p:cNvPr id="20" name="Obraz 19"/>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755494" y="1626157"/>
              <a:ext cx="1353010" cy="292585"/>
            </a:xfrm>
            <a:prstGeom prst="rect">
              <a:avLst/>
            </a:prstGeom>
          </p:spPr>
        </p:pic>
        <p:sp>
          <p:nvSpPr>
            <p:cNvPr id="21" name="Równoległobok 20"/>
            <p:cNvSpPr/>
            <p:nvPr/>
          </p:nvSpPr>
          <p:spPr>
            <a:xfrm flipH="1">
              <a:off x="7236296" y="0"/>
              <a:ext cx="1512168" cy="6858000"/>
            </a:xfrm>
            <a:prstGeom prst="parallelogram">
              <a:avLst>
                <a:gd name="adj" fmla="val 89403"/>
              </a:avLst>
            </a:prstGeom>
            <a:solidFill>
              <a:srgbClr val="E7781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a:p>
          </p:txBody>
        </p:sp>
        <p:pic>
          <p:nvPicPr>
            <p:cNvPr id="22" name="Obraz 2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812360" y="188640"/>
              <a:ext cx="1191600" cy="1148530"/>
            </a:xfrm>
            <a:prstGeom prst="rect">
              <a:avLst/>
            </a:prstGeom>
          </p:spPr>
        </p:pic>
      </p:grpSp>
      <p:sp>
        <p:nvSpPr>
          <p:cNvPr id="23" name="Symbol zastępczy numeru slajdu 10"/>
          <p:cNvSpPr>
            <a:spLocks noGrp="1"/>
          </p:cNvSpPr>
          <p:nvPr>
            <p:ph type="sldNum" sz="quarter" idx="12"/>
          </p:nvPr>
        </p:nvSpPr>
        <p:spPr>
          <a:xfrm>
            <a:off x="8644106" y="6165304"/>
            <a:ext cx="536406" cy="365125"/>
          </a:xfrm>
        </p:spPr>
        <p:txBody>
          <a:bodyPr/>
          <a:lstStyle/>
          <a:p>
            <a:pPr algn="ctr"/>
            <a:fld id="{39C7C2F3-347E-4574-9DA2-4EDB6E813FA6}" type="slidenum">
              <a:rPr lang="pl-PL" b="1" smtClean="0">
                <a:solidFill>
                  <a:schemeClr val="bg1"/>
                </a:solidFill>
              </a:rPr>
              <a:pPr algn="ctr"/>
              <a:t>5</a:t>
            </a:fld>
            <a:endParaRPr lang="pl-PL" b="1" dirty="0">
              <a:solidFill>
                <a:schemeClr val="bg1"/>
              </a:solidFill>
            </a:endParaRPr>
          </a:p>
        </p:txBody>
      </p:sp>
    </p:spTree>
    <p:extLst>
      <p:ext uri="{BB962C8B-B14F-4D97-AF65-F5344CB8AC3E}">
        <p14:creationId xmlns:p14="http://schemas.microsoft.com/office/powerpoint/2010/main" val="264617446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Shape 65"/>
          <p:cNvSpPr txBox="1">
            <a:spLocks/>
          </p:cNvSpPr>
          <p:nvPr/>
        </p:nvSpPr>
        <p:spPr>
          <a:xfrm>
            <a:off x="303760" y="699542"/>
            <a:ext cx="4926808" cy="3024853"/>
          </a:xfrm>
          <a:prstGeom prst="rect">
            <a:avLst/>
          </a:prstGeom>
        </p:spPr>
        <p:txBody>
          <a:bodyPr spcFirstLastPara="1" wrap="square" lIns="91425" tIns="91425" rIns="91425" bIns="91425" anchor="ctr" anchorCtr="0">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pl-PL" sz="4800" dirty="0">
                <a:solidFill>
                  <a:srgbClr val="618391"/>
                </a:solidFill>
                <a:latin typeface="+mn-lt"/>
              </a:rPr>
              <a:t>DZIĘKUJĘ </a:t>
            </a:r>
          </a:p>
          <a:p>
            <a:pPr algn="l"/>
            <a:r>
              <a:rPr lang="pl-PL" sz="4800" dirty="0">
                <a:solidFill>
                  <a:srgbClr val="618391"/>
                </a:solidFill>
                <a:latin typeface="+mn-lt"/>
              </a:rPr>
              <a:t>ZA </a:t>
            </a:r>
          </a:p>
          <a:p>
            <a:pPr algn="l"/>
            <a:r>
              <a:rPr lang="pl-PL" sz="4800" dirty="0">
                <a:solidFill>
                  <a:srgbClr val="618391"/>
                </a:solidFill>
                <a:latin typeface="+mn-lt"/>
              </a:rPr>
              <a:t>UWAGĘ</a:t>
            </a:r>
          </a:p>
        </p:txBody>
      </p:sp>
      <p:sp>
        <p:nvSpPr>
          <p:cNvPr id="12" name="Shape 65"/>
          <p:cNvSpPr txBox="1">
            <a:spLocks/>
          </p:cNvSpPr>
          <p:nvPr/>
        </p:nvSpPr>
        <p:spPr>
          <a:xfrm>
            <a:off x="303758" y="5085184"/>
            <a:ext cx="4926809" cy="648072"/>
          </a:xfrm>
          <a:prstGeom prst="rect">
            <a:avLst/>
          </a:prstGeom>
          <a:noFill/>
          <a:ln>
            <a:noFill/>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B7B7B7"/>
              </a:buClr>
              <a:buSzPts val="3000"/>
              <a:buFont typeface="Montserrat"/>
              <a:buNone/>
              <a:defRPr sz="3000" b="1" i="0" u="none" strike="noStrike" cap="none">
                <a:solidFill>
                  <a:srgbClr val="B7B7B7"/>
                </a:solidFill>
                <a:latin typeface="Montserrat"/>
                <a:ea typeface="Montserrat"/>
                <a:cs typeface="Montserrat"/>
                <a:sym typeface="Montserrat"/>
              </a:defRPr>
            </a:lvl1pPr>
            <a:lvl2pPr lvl="1">
              <a:spcBef>
                <a:spcPts val="0"/>
              </a:spcBef>
              <a:spcAft>
                <a:spcPts val="0"/>
              </a:spcAft>
              <a:buClr>
                <a:srgbClr val="B7B7B7"/>
              </a:buClr>
              <a:buSzPts val="3000"/>
              <a:buFont typeface="Montserrat"/>
              <a:buNone/>
              <a:defRPr sz="3000" b="1">
                <a:solidFill>
                  <a:srgbClr val="B7B7B7"/>
                </a:solidFill>
                <a:latin typeface="Montserrat"/>
                <a:ea typeface="Montserrat"/>
                <a:cs typeface="Montserrat"/>
                <a:sym typeface="Montserrat"/>
              </a:defRPr>
            </a:lvl2pPr>
            <a:lvl3pPr lvl="2">
              <a:spcBef>
                <a:spcPts val="0"/>
              </a:spcBef>
              <a:spcAft>
                <a:spcPts val="0"/>
              </a:spcAft>
              <a:buClr>
                <a:srgbClr val="B7B7B7"/>
              </a:buClr>
              <a:buSzPts val="3000"/>
              <a:buFont typeface="Montserrat"/>
              <a:buNone/>
              <a:defRPr sz="3000" b="1">
                <a:solidFill>
                  <a:srgbClr val="B7B7B7"/>
                </a:solidFill>
                <a:latin typeface="Montserrat"/>
                <a:ea typeface="Montserrat"/>
                <a:cs typeface="Montserrat"/>
                <a:sym typeface="Montserrat"/>
              </a:defRPr>
            </a:lvl3pPr>
            <a:lvl4pPr lvl="3">
              <a:spcBef>
                <a:spcPts val="0"/>
              </a:spcBef>
              <a:spcAft>
                <a:spcPts val="0"/>
              </a:spcAft>
              <a:buClr>
                <a:srgbClr val="B7B7B7"/>
              </a:buClr>
              <a:buSzPts val="3000"/>
              <a:buFont typeface="Montserrat"/>
              <a:buNone/>
              <a:defRPr sz="3000" b="1">
                <a:solidFill>
                  <a:srgbClr val="B7B7B7"/>
                </a:solidFill>
                <a:latin typeface="Montserrat"/>
                <a:ea typeface="Montserrat"/>
                <a:cs typeface="Montserrat"/>
                <a:sym typeface="Montserrat"/>
              </a:defRPr>
            </a:lvl4pPr>
            <a:lvl5pPr lvl="4">
              <a:spcBef>
                <a:spcPts val="0"/>
              </a:spcBef>
              <a:spcAft>
                <a:spcPts val="0"/>
              </a:spcAft>
              <a:buClr>
                <a:srgbClr val="B7B7B7"/>
              </a:buClr>
              <a:buSzPts val="3000"/>
              <a:buFont typeface="Montserrat"/>
              <a:buNone/>
              <a:defRPr sz="3000" b="1">
                <a:solidFill>
                  <a:srgbClr val="B7B7B7"/>
                </a:solidFill>
                <a:latin typeface="Montserrat"/>
                <a:ea typeface="Montserrat"/>
                <a:cs typeface="Montserrat"/>
                <a:sym typeface="Montserrat"/>
              </a:defRPr>
            </a:lvl5pPr>
            <a:lvl6pPr lvl="5">
              <a:spcBef>
                <a:spcPts val="0"/>
              </a:spcBef>
              <a:spcAft>
                <a:spcPts val="0"/>
              </a:spcAft>
              <a:buClr>
                <a:srgbClr val="B7B7B7"/>
              </a:buClr>
              <a:buSzPts val="3000"/>
              <a:buFont typeface="Montserrat"/>
              <a:buNone/>
              <a:defRPr sz="3000" b="1">
                <a:solidFill>
                  <a:srgbClr val="B7B7B7"/>
                </a:solidFill>
                <a:latin typeface="Montserrat"/>
                <a:ea typeface="Montserrat"/>
                <a:cs typeface="Montserrat"/>
                <a:sym typeface="Montserrat"/>
              </a:defRPr>
            </a:lvl6pPr>
            <a:lvl7pPr lvl="6">
              <a:spcBef>
                <a:spcPts val="0"/>
              </a:spcBef>
              <a:spcAft>
                <a:spcPts val="0"/>
              </a:spcAft>
              <a:buClr>
                <a:srgbClr val="B7B7B7"/>
              </a:buClr>
              <a:buSzPts val="3000"/>
              <a:buFont typeface="Montserrat"/>
              <a:buNone/>
              <a:defRPr sz="3000" b="1">
                <a:solidFill>
                  <a:srgbClr val="B7B7B7"/>
                </a:solidFill>
                <a:latin typeface="Montserrat"/>
                <a:ea typeface="Montserrat"/>
                <a:cs typeface="Montserrat"/>
                <a:sym typeface="Montserrat"/>
              </a:defRPr>
            </a:lvl7pPr>
            <a:lvl8pPr lvl="7">
              <a:spcBef>
                <a:spcPts val="0"/>
              </a:spcBef>
              <a:spcAft>
                <a:spcPts val="0"/>
              </a:spcAft>
              <a:buClr>
                <a:srgbClr val="B7B7B7"/>
              </a:buClr>
              <a:buSzPts val="3000"/>
              <a:buFont typeface="Montserrat"/>
              <a:buNone/>
              <a:defRPr sz="3000" b="1">
                <a:solidFill>
                  <a:srgbClr val="B7B7B7"/>
                </a:solidFill>
                <a:latin typeface="Montserrat"/>
                <a:ea typeface="Montserrat"/>
                <a:cs typeface="Montserrat"/>
                <a:sym typeface="Montserrat"/>
              </a:defRPr>
            </a:lvl8pPr>
            <a:lvl9pPr lvl="8">
              <a:spcBef>
                <a:spcPts val="0"/>
              </a:spcBef>
              <a:spcAft>
                <a:spcPts val="0"/>
              </a:spcAft>
              <a:buClr>
                <a:srgbClr val="B7B7B7"/>
              </a:buClr>
              <a:buSzPts val="3000"/>
              <a:buFont typeface="Montserrat"/>
              <a:buNone/>
              <a:defRPr sz="3000" b="1">
                <a:solidFill>
                  <a:srgbClr val="B7B7B7"/>
                </a:solidFill>
                <a:latin typeface="Montserrat"/>
                <a:ea typeface="Montserrat"/>
                <a:cs typeface="Montserrat"/>
                <a:sym typeface="Montserrat"/>
              </a:defRPr>
            </a:lvl9pPr>
          </a:lstStyle>
          <a:p>
            <a:r>
              <a:rPr lang="pl-PL" sz="2000" dirty="0" smtClean="0">
                <a:solidFill>
                  <a:srgbClr val="618391"/>
                </a:solidFill>
                <a:latin typeface="+mn-lt"/>
              </a:rPr>
              <a:t>AUTOR PREZENTACJI</a:t>
            </a:r>
            <a:endParaRPr lang="pl-PL" sz="2000" dirty="0">
              <a:solidFill>
                <a:srgbClr val="618391"/>
              </a:solidFill>
              <a:latin typeface="+mn-lt"/>
            </a:endParaRPr>
          </a:p>
        </p:txBody>
      </p:sp>
      <p:grpSp>
        <p:nvGrpSpPr>
          <p:cNvPr id="16" name="Grupa 15"/>
          <p:cNvGrpSpPr/>
          <p:nvPr/>
        </p:nvGrpSpPr>
        <p:grpSpPr>
          <a:xfrm>
            <a:off x="5230568" y="0"/>
            <a:ext cx="3949944" cy="6858000"/>
            <a:chOff x="5230568" y="0"/>
            <a:chExt cx="3949944" cy="6858000"/>
          </a:xfrm>
        </p:grpSpPr>
        <p:sp>
          <p:nvSpPr>
            <p:cNvPr id="17" name="Równoległobok 16"/>
            <p:cNvSpPr/>
            <p:nvPr/>
          </p:nvSpPr>
          <p:spPr>
            <a:xfrm flipH="1">
              <a:off x="5321890" y="0"/>
              <a:ext cx="3282558" cy="6858000"/>
            </a:xfrm>
            <a:prstGeom prst="parallelogram">
              <a:avLst>
                <a:gd name="adj" fmla="val 40385"/>
              </a:avLst>
            </a:prstGeom>
            <a:solidFill>
              <a:srgbClr val="61839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a:p>
          </p:txBody>
        </p:sp>
        <p:sp>
          <p:nvSpPr>
            <p:cNvPr id="26" name="Prostokąt 25"/>
            <p:cNvSpPr/>
            <p:nvPr/>
          </p:nvSpPr>
          <p:spPr>
            <a:xfrm>
              <a:off x="7092280" y="0"/>
              <a:ext cx="2088232" cy="6858000"/>
            </a:xfrm>
            <a:prstGeom prst="rect">
              <a:avLst/>
            </a:prstGeom>
            <a:solidFill>
              <a:srgbClr val="61839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dirty="0"/>
            </a:p>
          </p:txBody>
        </p:sp>
        <p:grpSp>
          <p:nvGrpSpPr>
            <p:cNvPr id="27" name="Grupa 26"/>
            <p:cNvGrpSpPr/>
            <p:nvPr/>
          </p:nvGrpSpPr>
          <p:grpSpPr>
            <a:xfrm>
              <a:off x="5868144" y="3075044"/>
              <a:ext cx="3312368" cy="1512930"/>
              <a:chOff x="5940152" y="3075044"/>
              <a:chExt cx="3240360" cy="1512930"/>
            </a:xfrm>
          </p:grpSpPr>
          <p:sp>
            <p:nvSpPr>
              <p:cNvPr id="32" name="Prostokąt 31"/>
              <p:cNvSpPr/>
              <p:nvPr/>
            </p:nvSpPr>
            <p:spPr>
              <a:xfrm>
                <a:off x="6552728" y="3075044"/>
                <a:ext cx="2627784" cy="151293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a:p>
            </p:txBody>
          </p:sp>
          <p:sp>
            <p:nvSpPr>
              <p:cNvPr id="33" name="Równoległobok 32"/>
              <p:cNvSpPr/>
              <p:nvPr/>
            </p:nvSpPr>
            <p:spPr>
              <a:xfrm flipH="1">
                <a:off x="5940152" y="3075044"/>
                <a:ext cx="990111" cy="1512930"/>
              </a:xfrm>
              <a:prstGeom prst="parallelogram">
                <a:avLst>
                  <a:gd name="adj" fmla="val 27948"/>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a:p>
            </p:txBody>
          </p:sp>
        </p:grpSp>
        <p:sp>
          <p:nvSpPr>
            <p:cNvPr id="28" name="pole tekstowe 27"/>
            <p:cNvSpPr txBox="1"/>
            <p:nvPr/>
          </p:nvSpPr>
          <p:spPr>
            <a:xfrm>
              <a:off x="6347778" y="2484965"/>
              <a:ext cx="2448272" cy="338554"/>
            </a:xfrm>
            <a:prstGeom prst="rect">
              <a:avLst/>
            </a:prstGeom>
            <a:noFill/>
          </p:spPr>
          <p:txBody>
            <a:bodyPr wrap="square" rtlCol="0">
              <a:spAutoFit/>
            </a:bodyPr>
            <a:lstStyle/>
            <a:p>
              <a:pPr algn="ctr"/>
              <a:r>
                <a:rPr lang="pl-PL" sz="1600" b="1" dirty="0" smtClean="0">
                  <a:solidFill>
                    <a:schemeClr val="bg1"/>
                  </a:solidFill>
                </a:rPr>
                <a:t>www.wns.uz.zgora.pl</a:t>
              </a:r>
              <a:endParaRPr lang="pl-PL" sz="1600" b="1" dirty="0">
                <a:solidFill>
                  <a:schemeClr val="bg1"/>
                </a:solidFill>
              </a:endParaRPr>
            </a:p>
          </p:txBody>
        </p:sp>
        <p:pic>
          <p:nvPicPr>
            <p:cNvPr id="29" name="Obraz 28"/>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552220" y="3125716"/>
              <a:ext cx="2052228" cy="1411585"/>
            </a:xfrm>
            <a:prstGeom prst="rect">
              <a:avLst/>
            </a:prstGeom>
          </p:spPr>
        </p:pic>
        <p:sp>
          <p:nvSpPr>
            <p:cNvPr id="30" name="Równoległobok 29"/>
            <p:cNvSpPr/>
            <p:nvPr/>
          </p:nvSpPr>
          <p:spPr>
            <a:xfrm flipH="1">
              <a:off x="5230568" y="0"/>
              <a:ext cx="1429664" cy="6858000"/>
            </a:xfrm>
            <a:prstGeom prst="parallelogram">
              <a:avLst>
                <a:gd name="adj" fmla="val 91923"/>
              </a:avLst>
            </a:prstGeom>
            <a:solidFill>
              <a:srgbClr val="E7781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a:solidFill>
                  <a:schemeClr val="tx2">
                    <a:lumMod val="75000"/>
                  </a:schemeClr>
                </a:solidFill>
              </a:endParaRPr>
            </a:p>
          </p:txBody>
        </p:sp>
        <p:pic>
          <p:nvPicPr>
            <p:cNvPr id="31" name="Obraz 30"/>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552220" y="260648"/>
              <a:ext cx="2054250" cy="1980000"/>
            </a:xfrm>
            <a:prstGeom prst="rect">
              <a:avLst/>
            </a:prstGeom>
          </p:spPr>
        </p:pic>
      </p:grpSp>
    </p:spTree>
    <p:extLst>
      <p:ext uri="{BB962C8B-B14F-4D97-AF65-F5344CB8AC3E}">
        <p14:creationId xmlns:p14="http://schemas.microsoft.com/office/powerpoint/2010/main" val="1716080154"/>
      </p:ext>
    </p:extLst>
  </p:cSld>
  <p:clrMapOvr>
    <a:masterClrMapping/>
  </p:clrMapOvr>
  <p:timing>
    <p:tnLst>
      <p:par>
        <p:cTn id="1" dur="indefinite" restart="never" nodeType="tmRoot"/>
      </p:par>
    </p:tnLst>
  </p:timing>
</p:sld>
</file>

<file path=ppt/theme/theme1.xml><?xml version="1.0" encoding="utf-8"?>
<a:theme xmlns:a="http://schemas.openxmlformats.org/drawingml/2006/main" name="Motyw pakietu Office">
  <a:themeElements>
    <a:clrScheme name="Pakiet 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Pakiet 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kiet 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Motyw pakietu Office">
  <a:themeElements>
    <a:clrScheme name="Pakiet 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Pakiet 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kiet 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31</TotalTime>
  <Words>403</Words>
  <Application>Microsoft Office PowerPoint</Application>
  <PresentationFormat>Pokaz na ekranie (4:3)</PresentationFormat>
  <Paragraphs>28</Paragraphs>
  <Slides>6</Slides>
  <Notes>0</Notes>
  <HiddenSlides>0</HiddenSlides>
  <MMClips>0</MMClips>
  <ScaleCrop>false</ScaleCrop>
  <HeadingPairs>
    <vt:vector size="4" baseType="variant">
      <vt:variant>
        <vt:lpstr>Motyw</vt:lpstr>
      </vt:variant>
      <vt:variant>
        <vt:i4>1</vt:i4>
      </vt:variant>
      <vt:variant>
        <vt:lpstr>Tytuły slajdów</vt:lpstr>
      </vt:variant>
      <vt:variant>
        <vt:i4>6</vt:i4>
      </vt:variant>
    </vt:vector>
  </HeadingPairs>
  <TitlesOfParts>
    <vt:vector size="7" baseType="lpstr">
      <vt:lpstr>Motyw pakietu Office</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Prezentacja programu PowerPoint</dc:title>
  <dc:creator>Jarek</dc:creator>
  <cp:lastModifiedBy>JW</cp:lastModifiedBy>
  <cp:revision>13</cp:revision>
  <dcterms:created xsi:type="dcterms:W3CDTF">2018-12-09T20:16:59Z</dcterms:created>
  <dcterms:modified xsi:type="dcterms:W3CDTF">2020-10-28T11:46:22Z</dcterms:modified>
</cp:coreProperties>
</file>