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7" r:id="rId2"/>
    <p:sldId id="259" r:id="rId3"/>
    <p:sldId id="262" r:id="rId4"/>
    <p:sldId id="263" r:id="rId5"/>
    <p:sldId id="264" r:id="rId6"/>
    <p:sldId id="261" r:id="rId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1386"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9F53E4-B82E-40AA-9DF9-BD4D1E9406D1}" type="datetimeFigureOut">
              <a:rPr lang="pl-PL" smtClean="0"/>
              <a:t>28.10.2020</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90AC38-227C-443A-A225-2D6776ECF250}" type="slidenum">
              <a:rPr lang="pl-PL" smtClean="0"/>
              <a:t>‹#›</a:t>
            </a:fld>
            <a:endParaRPr lang="pl-PL"/>
          </a:p>
        </p:txBody>
      </p:sp>
    </p:spTree>
    <p:extLst>
      <p:ext uri="{BB962C8B-B14F-4D97-AF65-F5344CB8AC3E}">
        <p14:creationId xmlns:p14="http://schemas.microsoft.com/office/powerpoint/2010/main" val="2093193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413350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421302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783159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80530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319429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1959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30C1AC2-5B33-4DEC-8027-F0D78C4D4CBF}" type="datetimeFigureOut">
              <a:rPr lang="pl-PL" smtClean="0"/>
              <a:t>28.10.2020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450008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730C1AC2-5B33-4DEC-8027-F0D78C4D4CBF}" type="datetimeFigureOut">
              <a:rPr lang="pl-PL" smtClean="0"/>
              <a:t>28.10.2020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8986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30C1AC2-5B33-4DEC-8027-F0D78C4D4CBF}" type="datetimeFigureOut">
              <a:rPr lang="pl-PL" smtClean="0"/>
              <a:t>28.10.2020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74386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43686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9343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C1AC2-5B33-4DEC-8027-F0D78C4D4CBF}" type="datetimeFigureOut">
              <a:rPr lang="pl-PL" smtClean="0"/>
              <a:t>28.10.2020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7C2F3-347E-4574-9DA2-4EDB6E813FA6}" type="slidenum">
              <a:rPr lang="pl-PL" smtClean="0"/>
              <a:t>‹#›</a:t>
            </a:fld>
            <a:endParaRPr lang="pl-PL"/>
          </a:p>
        </p:txBody>
      </p:sp>
    </p:spTree>
    <p:extLst>
      <p:ext uri="{BB962C8B-B14F-4D97-AF65-F5344CB8AC3E}">
        <p14:creationId xmlns:p14="http://schemas.microsoft.com/office/powerpoint/2010/main" val="2418776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65"/>
          <p:cNvSpPr txBox="1">
            <a:spLocks/>
          </p:cNvSpPr>
          <p:nvPr/>
        </p:nvSpPr>
        <p:spPr>
          <a:xfrm>
            <a:off x="303760" y="699542"/>
            <a:ext cx="4926808"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mn-lt"/>
              </a:rPr>
              <a:t>TITLE OF THE PRESENTATION</a:t>
            </a:r>
          </a:p>
        </p:txBody>
      </p:sp>
      <p:grpSp>
        <p:nvGrpSpPr>
          <p:cNvPr id="8" name="Grupa 7"/>
          <p:cNvGrpSpPr/>
          <p:nvPr/>
        </p:nvGrpSpPr>
        <p:grpSpPr>
          <a:xfrm>
            <a:off x="5230568" y="0"/>
            <a:ext cx="3949944" cy="6858000"/>
            <a:chOff x="5230568" y="0"/>
            <a:chExt cx="3949944" cy="6858000"/>
          </a:xfrm>
        </p:grpSpPr>
        <p:sp>
          <p:nvSpPr>
            <p:cNvPr id="3" name="Równoległobok 2"/>
            <p:cNvSpPr/>
            <p:nvPr/>
          </p:nvSpPr>
          <p:spPr>
            <a:xfrm flipH="1">
              <a:off x="5321890" y="0"/>
              <a:ext cx="3282558" cy="68580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Prostokąt 3"/>
            <p:cNvSpPr/>
            <p:nvPr/>
          </p:nvSpPr>
          <p:spPr>
            <a:xfrm>
              <a:off x="7092280" y="0"/>
              <a:ext cx="2088232"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grpSp>
          <p:nvGrpSpPr>
            <p:cNvPr id="16" name="Grupa 15"/>
            <p:cNvGrpSpPr/>
            <p:nvPr/>
          </p:nvGrpSpPr>
          <p:grpSpPr>
            <a:xfrm>
              <a:off x="5868144" y="3075044"/>
              <a:ext cx="3312368" cy="1512930"/>
              <a:chOff x="5940152" y="3075044"/>
              <a:chExt cx="3240360" cy="1512930"/>
            </a:xfrm>
          </p:grpSpPr>
          <p:sp>
            <p:nvSpPr>
              <p:cNvPr id="7" name="Prostokąt 6"/>
              <p:cNvSpPr/>
              <p:nvPr/>
            </p:nvSpPr>
            <p:spPr>
              <a:xfrm>
                <a:off x="6552728" y="3075044"/>
                <a:ext cx="26277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Równoległobok 8"/>
              <p:cNvSpPr/>
              <p:nvPr/>
            </p:nvSpPr>
            <p:spPr>
              <a:xfrm flipH="1">
                <a:off x="5940152" y="3075044"/>
                <a:ext cx="990111"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sp>
          <p:nvSpPr>
            <p:cNvPr id="10" name="pole tekstowe 9"/>
            <p:cNvSpPr txBox="1"/>
            <p:nvPr/>
          </p:nvSpPr>
          <p:spPr>
            <a:xfrm>
              <a:off x="6347778" y="2484965"/>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sp>
          <p:nvSpPr>
            <p:cNvPr id="5" name="Równoległobok 4"/>
            <p:cNvSpPr/>
            <p:nvPr/>
          </p:nvSpPr>
          <p:spPr>
            <a:xfrm flipH="1">
              <a:off x="5230568" y="0"/>
              <a:ext cx="1429664" cy="68580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pic>
          <p:nvPicPr>
            <p:cNvPr id="15" name="Obraz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5145" y="3140968"/>
              <a:ext cx="2052000" cy="1411429"/>
            </a:xfrm>
            <a:prstGeom prst="rect">
              <a:avLst/>
            </a:prstGeom>
          </p:spPr>
        </p:pic>
        <p:pic>
          <p:nvPicPr>
            <p:cNvPr id="6" name="Obraz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0198" y="260648"/>
              <a:ext cx="2054250" cy="1980000"/>
            </a:xfrm>
            <a:prstGeom prst="rect">
              <a:avLst/>
            </a:prstGeom>
          </p:spPr>
        </p:pic>
      </p:grpSp>
      <p:sp>
        <p:nvSpPr>
          <p:cNvPr id="12" name="Shape 65"/>
          <p:cNvSpPr txBox="1">
            <a:spLocks/>
          </p:cNvSpPr>
          <p:nvPr/>
        </p:nvSpPr>
        <p:spPr>
          <a:xfrm>
            <a:off x="303758" y="5085184"/>
            <a:ext cx="4926809"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a:solidFill>
                  <a:srgbClr val="618391"/>
                </a:solidFill>
                <a:latin typeface="+mn-lt"/>
              </a:rPr>
              <a:t>AUTHOR</a:t>
            </a:r>
          </a:p>
        </p:txBody>
      </p:sp>
    </p:spTree>
    <p:extLst>
      <p:ext uri="{BB962C8B-B14F-4D97-AF65-F5344CB8AC3E}">
        <p14:creationId xmlns:p14="http://schemas.microsoft.com/office/powerpoint/2010/main" val="3347321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Calibri" panose="020F0502020204030204" pitchFamily="34" charset="0"/>
              </a:rPr>
              <a:t>AGENDA</a:t>
            </a:r>
          </a:p>
        </p:txBody>
      </p:sp>
      <p:sp>
        <p:nvSpPr>
          <p:cNvPr id="13" name="Shape 65"/>
          <p:cNvSpPr txBox="1">
            <a:spLocks/>
          </p:cNvSpPr>
          <p:nvPr/>
        </p:nvSpPr>
        <p:spPr>
          <a:xfrm>
            <a:off x="251520" y="1420774"/>
            <a:ext cx="6984776" cy="524858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p:txBody>
      </p:sp>
      <p:grpSp>
        <p:nvGrpSpPr>
          <p:cNvPr id="9" name="Grupa 8"/>
          <p:cNvGrpSpPr/>
          <p:nvPr/>
        </p:nvGrpSpPr>
        <p:grpSpPr>
          <a:xfrm>
            <a:off x="7236296" y="0"/>
            <a:ext cx="1944216" cy="6858000"/>
            <a:chOff x="7236296" y="0"/>
            <a:chExt cx="1944216" cy="6858000"/>
          </a:xfrm>
        </p:grpSpPr>
        <p:sp>
          <p:nvSpPr>
            <p:cNvPr id="3" name="Prostokąt 2"/>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Trójkąt prostokątny 4"/>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7" name="Równoległobok 6"/>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rostokąt 7"/>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Równoległobok 3"/>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5" name="Obraz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2360" y="1626157"/>
              <a:ext cx="1349887" cy="291600"/>
            </a:xfrm>
            <a:prstGeom prst="rect">
              <a:avLst/>
            </a:prstGeom>
          </p:spPr>
        </p:pic>
        <p:pic>
          <p:nvPicPr>
            <p:cNvPr id="16" name="Obraz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11" name="Symbol zastępczy numeru slajdu 10"/>
          <p:cNvSpPr>
            <a:spLocks noGrp="1"/>
          </p:cNvSpPr>
          <p:nvPr>
            <p:ph type="sldNum" sz="quarter" idx="12"/>
          </p:nvPr>
        </p:nvSpPr>
        <p:spPr>
          <a:xfrm>
            <a:off x="8660281" y="6165304"/>
            <a:ext cx="536406" cy="365125"/>
          </a:xfrm>
        </p:spPr>
        <p:txBody>
          <a:bodyPr/>
          <a:lstStyle/>
          <a:p>
            <a:pPr algn="ctr"/>
            <a:fld id="{39C7C2F3-347E-4574-9DA2-4EDB6E813FA6}" type="slidenum">
              <a:rPr lang="pl-PL" b="1" smtClean="0">
                <a:solidFill>
                  <a:schemeClr val="bg1"/>
                </a:solidFill>
              </a:rPr>
              <a:pPr algn="ctr"/>
              <a:t>2</a:t>
            </a:fld>
            <a:endParaRPr lang="pl-PL" b="1" dirty="0">
              <a:solidFill>
                <a:schemeClr val="bg1"/>
              </a:solidFill>
            </a:endParaRPr>
          </a:p>
        </p:txBody>
      </p:sp>
    </p:spTree>
    <p:extLst>
      <p:ext uri="{BB962C8B-B14F-4D97-AF65-F5344CB8AC3E}">
        <p14:creationId xmlns:p14="http://schemas.microsoft.com/office/powerpoint/2010/main" val="2030967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800" dirty="0">
                <a:solidFill>
                  <a:srgbClr val="618391"/>
                </a:solidFill>
                <a:latin typeface="Calibri" panose="020F0502020204030204" pitchFamily="34" charset="0"/>
              </a:rPr>
              <a:t>The title of the slide</a:t>
            </a:r>
          </a:p>
        </p:txBody>
      </p:sp>
      <p:sp>
        <p:nvSpPr>
          <p:cNvPr id="13"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24" name="Grupa 23"/>
          <p:cNvGrpSpPr/>
          <p:nvPr/>
        </p:nvGrpSpPr>
        <p:grpSpPr>
          <a:xfrm>
            <a:off x="7236296" y="0"/>
            <a:ext cx="1944216" cy="6858000"/>
            <a:chOff x="7236296" y="0"/>
            <a:chExt cx="1944216" cy="6858000"/>
          </a:xfrm>
        </p:grpSpPr>
        <p:sp>
          <p:nvSpPr>
            <p:cNvPr id="25" name="Prostokąt 24"/>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Trójkąt prostokątny 25"/>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Równoległobok 26"/>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8" name="Prostokąt 27"/>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9" name="Równoległobok 28"/>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0" name="Obraz 2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2360" y="1626157"/>
              <a:ext cx="1349887" cy="291600"/>
            </a:xfrm>
            <a:prstGeom prst="rect">
              <a:avLst/>
            </a:prstGeom>
          </p:spPr>
        </p:pic>
        <p:pic>
          <p:nvPicPr>
            <p:cNvPr id="31" name="Obraz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32" name="Symbol zastępczy numeru slajdu 10"/>
          <p:cNvSpPr>
            <a:spLocks noGrp="1"/>
          </p:cNvSpPr>
          <p:nvPr>
            <p:ph type="sldNum" sz="quarter" idx="12"/>
          </p:nvPr>
        </p:nvSpPr>
        <p:spPr>
          <a:xfrm>
            <a:off x="8660281" y="6165304"/>
            <a:ext cx="536406" cy="365125"/>
          </a:xfrm>
        </p:spPr>
        <p:txBody>
          <a:bodyPr/>
          <a:lstStyle/>
          <a:p>
            <a:pPr algn="ctr"/>
            <a:fld id="{39C7C2F3-347E-4574-9DA2-4EDB6E813FA6}" type="slidenum">
              <a:rPr lang="pl-PL" b="1" smtClean="0">
                <a:solidFill>
                  <a:schemeClr val="bg1"/>
                </a:solidFill>
              </a:rPr>
              <a:pPr algn="ctr"/>
              <a:t>3</a:t>
            </a:fld>
            <a:endParaRPr lang="pl-PL" b="1" dirty="0">
              <a:solidFill>
                <a:schemeClr val="bg1"/>
              </a:solidFill>
            </a:endParaRPr>
          </a:p>
        </p:txBody>
      </p:sp>
    </p:spTree>
    <p:extLst>
      <p:ext uri="{BB962C8B-B14F-4D97-AF65-F5344CB8AC3E}">
        <p14:creationId xmlns:p14="http://schemas.microsoft.com/office/powerpoint/2010/main" val="3346541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800" dirty="0">
                <a:solidFill>
                  <a:srgbClr val="618391"/>
                </a:solidFill>
                <a:latin typeface="Calibri" panose="020F0502020204030204" pitchFamily="34" charset="0"/>
              </a:rPr>
              <a:t>The title of the slide</a:t>
            </a:r>
          </a:p>
        </p:txBody>
      </p:sp>
      <p:sp>
        <p:nvSpPr>
          <p:cNvPr id="13"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24" name="Grupa 23"/>
          <p:cNvGrpSpPr/>
          <p:nvPr/>
        </p:nvGrpSpPr>
        <p:grpSpPr>
          <a:xfrm>
            <a:off x="7236296" y="0"/>
            <a:ext cx="1944216" cy="6858000"/>
            <a:chOff x="7236296" y="0"/>
            <a:chExt cx="1944216" cy="6858000"/>
          </a:xfrm>
        </p:grpSpPr>
        <p:sp>
          <p:nvSpPr>
            <p:cNvPr id="25" name="Prostokąt 24"/>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Trójkąt prostokątny 25"/>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Równoległobok 26"/>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8" name="Prostokąt 27"/>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9" name="Równoległobok 28"/>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0" name="Obraz 2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2360" y="1626157"/>
              <a:ext cx="1349887" cy="291600"/>
            </a:xfrm>
            <a:prstGeom prst="rect">
              <a:avLst/>
            </a:prstGeom>
          </p:spPr>
        </p:pic>
        <p:pic>
          <p:nvPicPr>
            <p:cNvPr id="31" name="Obraz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32" name="Symbol zastępczy numeru slajdu 10"/>
          <p:cNvSpPr>
            <a:spLocks noGrp="1"/>
          </p:cNvSpPr>
          <p:nvPr>
            <p:ph type="sldNum" sz="quarter" idx="12"/>
          </p:nvPr>
        </p:nvSpPr>
        <p:spPr>
          <a:xfrm>
            <a:off x="8660281" y="6165304"/>
            <a:ext cx="536406" cy="365125"/>
          </a:xfrm>
        </p:spPr>
        <p:txBody>
          <a:bodyPr/>
          <a:lstStyle/>
          <a:p>
            <a:pPr algn="ctr"/>
            <a:fld id="{39C7C2F3-347E-4574-9DA2-4EDB6E813FA6}" type="slidenum">
              <a:rPr lang="pl-PL" b="1" smtClean="0">
                <a:solidFill>
                  <a:schemeClr val="bg1"/>
                </a:solidFill>
              </a:rPr>
              <a:pPr algn="ctr"/>
              <a:t>4</a:t>
            </a:fld>
            <a:endParaRPr lang="pl-PL" b="1" dirty="0">
              <a:solidFill>
                <a:schemeClr val="bg1"/>
              </a:solidFill>
            </a:endParaRPr>
          </a:p>
        </p:txBody>
      </p:sp>
    </p:spTree>
    <p:extLst>
      <p:ext uri="{BB962C8B-B14F-4D97-AF65-F5344CB8AC3E}">
        <p14:creationId xmlns:p14="http://schemas.microsoft.com/office/powerpoint/2010/main" val="3417956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800" dirty="0">
                <a:solidFill>
                  <a:srgbClr val="618391"/>
                </a:solidFill>
                <a:latin typeface="Calibri" panose="020F0502020204030204" pitchFamily="34" charset="0"/>
              </a:rPr>
              <a:t>The title of the slide</a:t>
            </a:r>
          </a:p>
        </p:txBody>
      </p:sp>
      <p:sp>
        <p:nvSpPr>
          <p:cNvPr id="13"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24" name="Grupa 23"/>
          <p:cNvGrpSpPr/>
          <p:nvPr/>
        </p:nvGrpSpPr>
        <p:grpSpPr>
          <a:xfrm>
            <a:off x="7236296" y="0"/>
            <a:ext cx="1944216" cy="6858000"/>
            <a:chOff x="7236296" y="0"/>
            <a:chExt cx="1944216" cy="6858000"/>
          </a:xfrm>
        </p:grpSpPr>
        <p:sp>
          <p:nvSpPr>
            <p:cNvPr id="25" name="Prostokąt 24"/>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Trójkąt prostokątny 25"/>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Równoległobok 26"/>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8" name="Prostokąt 27"/>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9" name="Równoległobok 28"/>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0" name="Obraz 2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2360" y="1626157"/>
              <a:ext cx="1349887" cy="291600"/>
            </a:xfrm>
            <a:prstGeom prst="rect">
              <a:avLst/>
            </a:prstGeom>
          </p:spPr>
        </p:pic>
        <p:pic>
          <p:nvPicPr>
            <p:cNvPr id="31" name="Obraz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32" name="Symbol zastępczy numeru slajdu 10"/>
          <p:cNvSpPr>
            <a:spLocks noGrp="1"/>
          </p:cNvSpPr>
          <p:nvPr>
            <p:ph type="sldNum" sz="quarter" idx="12"/>
          </p:nvPr>
        </p:nvSpPr>
        <p:spPr>
          <a:xfrm>
            <a:off x="8660281" y="6165304"/>
            <a:ext cx="536406" cy="365125"/>
          </a:xfrm>
        </p:spPr>
        <p:txBody>
          <a:bodyPr/>
          <a:lstStyle/>
          <a:p>
            <a:pPr algn="ctr"/>
            <a:fld id="{39C7C2F3-347E-4574-9DA2-4EDB6E813FA6}" type="slidenum">
              <a:rPr lang="pl-PL" b="1" smtClean="0">
                <a:solidFill>
                  <a:schemeClr val="bg1"/>
                </a:solidFill>
              </a:rPr>
              <a:pPr algn="ctr"/>
              <a:t>5</a:t>
            </a:fld>
            <a:endParaRPr lang="pl-PL" b="1" dirty="0">
              <a:solidFill>
                <a:schemeClr val="bg1"/>
              </a:solidFill>
            </a:endParaRPr>
          </a:p>
        </p:txBody>
      </p:sp>
    </p:spTree>
    <p:extLst>
      <p:ext uri="{BB962C8B-B14F-4D97-AF65-F5344CB8AC3E}">
        <p14:creationId xmlns:p14="http://schemas.microsoft.com/office/powerpoint/2010/main" val="3494241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65"/>
          <p:cNvSpPr txBox="1">
            <a:spLocks/>
          </p:cNvSpPr>
          <p:nvPr/>
        </p:nvSpPr>
        <p:spPr>
          <a:xfrm>
            <a:off x="303760" y="699542"/>
            <a:ext cx="4926808"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800" dirty="0">
                <a:solidFill>
                  <a:srgbClr val="618391"/>
                </a:solidFill>
                <a:latin typeface="+mn-lt"/>
              </a:rPr>
              <a:t>THANK YOU FOR YOUR ATTENTION</a:t>
            </a:r>
          </a:p>
        </p:txBody>
      </p:sp>
      <p:sp>
        <p:nvSpPr>
          <p:cNvPr id="12" name="Shape 65"/>
          <p:cNvSpPr txBox="1">
            <a:spLocks/>
          </p:cNvSpPr>
          <p:nvPr/>
        </p:nvSpPr>
        <p:spPr>
          <a:xfrm>
            <a:off x="303758" y="5085184"/>
            <a:ext cx="4926809"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a:solidFill>
                  <a:srgbClr val="618391"/>
                </a:solidFill>
                <a:latin typeface="+mn-lt"/>
              </a:rPr>
              <a:t>AUTHOR</a:t>
            </a:r>
          </a:p>
        </p:txBody>
      </p:sp>
      <p:grpSp>
        <p:nvGrpSpPr>
          <p:cNvPr id="14" name="Grupa 13"/>
          <p:cNvGrpSpPr/>
          <p:nvPr/>
        </p:nvGrpSpPr>
        <p:grpSpPr>
          <a:xfrm>
            <a:off x="5230568" y="0"/>
            <a:ext cx="3949944" cy="6858000"/>
            <a:chOff x="5230568" y="0"/>
            <a:chExt cx="3949944" cy="6858000"/>
          </a:xfrm>
        </p:grpSpPr>
        <p:sp>
          <p:nvSpPr>
            <p:cNvPr id="15" name="Równoległobok 14"/>
            <p:cNvSpPr/>
            <p:nvPr/>
          </p:nvSpPr>
          <p:spPr>
            <a:xfrm flipH="1">
              <a:off x="5321890" y="0"/>
              <a:ext cx="3282558" cy="68580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Prostokąt 17"/>
            <p:cNvSpPr/>
            <p:nvPr/>
          </p:nvSpPr>
          <p:spPr>
            <a:xfrm>
              <a:off x="7092280" y="0"/>
              <a:ext cx="2088232"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grpSp>
          <p:nvGrpSpPr>
            <p:cNvPr id="19" name="Grupa 18"/>
            <p:cNvGrpSpPr/>
            <p:nvPr/>
          </p:nvGrpSpPr>
          <p:grpSpPr>
            <a:xfrm>
              <a:off x="5868144" y="3075044"/>
              <a:ext cx="3312368" cy="1512930"/>
              <a:chOff x="5940152" y="3075044"/>
              <a:chExt cx="3240360" cy="1512930"/>
            </a:xfrm>
          </p:grpSpPr>
          <p:sp>
            <p:nvSpPr>
              <p:cNvPr id="24" name="Prostokąt 23"/>
              <p:cNvSpPr/>
              <p:nvPr/>
            </p:nvSpPr>
            <p:spPr>
              <a:xfrm>
                <a:off x="6552728" y="3075044"/>
                <a:ext cx="26277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5" name="Równoległobok 24"/>
              <p:cNvSpPr/>
              <p:nvPr/>
            </p:nvSpPr>
            <p:spPr>
              <a:xfrm flipH="1">
                <a:off x="5940152" y="3075044"/>
                <a:ext cx="990111"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sp>
          <p:nvSpPr>
            <p:cNvPr id="20" name="pole tekstowe 19"/>
            <p:cNvSpPr txBox="1"/>
            <p:nvPr/>
          </p:nvSpPr>
          <p:spPr>
            <a:xfrm>
              <a:off x="6347778" y="2484965"/>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sp>
          <p:nvSpPr>
            <p:cNvPr id="21" name="Równoległobok 20"/>
            <p:cNvSpPr/>
            <p:nvPr/>
          </p:nvSpPr>
          <p:spPr>
            <a:xfrm flipH="1">
              <a:off x="5230568" y="0"/>
              <a:ext cx="1429664" cy="68580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pic>
          <p:nvPicPr>
            <p:cNvPr id="22" name="Obraz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5145" y="3140968"/>
              <a:ext cx="2052000" cy="1411429"/>
            </a:xfrm>
            <a:prstGeom prst="rect">
              <a:avLst/>
            </a:prstGeom>
          </p:spPr>
        </p:pic>
        <p:pic>
          <p:nvPicPr>
            <p:cNvPr id="23" name="Obraz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0198" y="260648"/>
              <a:ext cx="2054250" cy="1980000"/>
            </a:xfrm>
            <a:prstGeom prst="rect">
              <a:avLst/>
            </a:prstGeom>
          </p:spPr>
        </p:pic>
      </p:grpSp>
    </p:spTree>
    <p:extLst>
      <p:ext uri="{BB962C8B-B14F-4D97-AF65-F5344CB8AC3E}">
        <p14:creationId xmlns:p14="http://schemas.microsoft.com/office/powerpoint/2010/main" val="1716080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411</Words>
  <Application>Microsoft Office PowerPoint</Application>
  <PresentationFormat>Pokaz na ekranie (4:3)</PresentationFormat>
  <Paragraphs>26</Paragraphs>
  <Slides>6</Slides>
  <Notes>0</Notes>
  <HiddenSlides>0</HiddenSlides>
  <MMClips>0</MMClips>
  <ScaleCrop>false</ScaleCrop>
  <HeadingPairs>
    <vt:vector size="4" baseType="variant">
      <vt:variant>
        <vt:lpstr>Motyw</vt:lpstr>
      </vt:variant>
      <vt:variant>
        <vt:i4>1</vt:i4>
      </vt:variant>
      <vt:variant>
        <vt:lpstr>Tytuły slajdów</vt:lpstr>
      </vt:variant>
      <vt:variant>
        <vt:i4>6</vt:i4>
      </vt:variant>
    </vt:vector>
  </HeadingPairs>
  <TitlesOfParts>
    <vt:vector size="7"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Jarek</dc:creator>
  <cp:lastModifiedBy>JW</cp:lastModifiedBy>
  <cp:revision>14</cp:revision>
  <dcterms:created xsi:type="dcterms:W3CDTF">2018-12-09T20:16:59Z</dcterms:created>
  <dcterms:modified xsi:type="dcterms:W3CDTF">2020-10-28T11:46:40Z</dcterms:modified>
</cp:coreProperties>
</file>